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302" r:id="rId3"/>
    <p:sldId id="303" r:id="rId4"/>
    <p:sldId id="304" r:id="rId5"/>
    <p:sldId id="305" r:id="rId6"/>
    <p:sldId id="306" r:id="rId7"/>
    <p:sldId id="257" r:id="rId8"/>
    <p:sldId id="256" r:id="rId9"/>
    <p:sldId id="258" r:id="rId10"/>
    <p:sldId id="259" r:id="rId11"/>
    <p:sldId id="285" r:id="rId12"/>
    <p:sldId id="284" r:id="rId13"/>
    <p:sldId id="282" r:id="rId14"/>
    <p:sldId id="283" r:id="rId15"/>
    <p:sldId id="266" r:id="rId16"/>
    <p:sldId id="268" r:id="rId17"/>
    <p:sldId id="267" r:id="rId18"/>
    <p:sldId id="269" r:id="rId19"/>
    <p:sldId id="279" r:id="rId20"/>
    <p:sldId id="272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221344-7C75-42C3-A989-2F7581802C4F}" v="2" dt="2022-01-02T02:35:00.4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A074A-632B-4CE8-8319-C38044F9C8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6301CA-B8D7-4737-A443-27786D7737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0E143-600F-4817-A905-30C215576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9FAA-03D1-4670-B060-290072FCD9F8}" type="datetimeFigureOut">
              <a:rPr lang="en-CA" smtClean="0"/>
              <a:t>2022-07-04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0364C-980C-44AE-9D13-420EAD91B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DFB595-4E62-4C9D-A98A-23AF43229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3643D-BE96-42C4-8010-669E65CE0D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186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A60BF-8C76-4CA2-942C-5063442B4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3FA4CC-93A2-4349-A43D-1C7809B108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FC1B7-34EC-43C3-AB9B-070872310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9FAA-03D1-4670-B060-290072FCD9F8}" type="datetimeFigureOut">
              <a:rPr lang="en-CA" smtClean="0"/>
              <a:t>2022-07-04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72A39F-B4B8-4262-A303-C33086D09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8DB486-8C9A-495C-B110-4D0E18CF8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3643D-BE96-42C4-8010-669E65CE0D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3973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0B2098-D71E-4503-BCC9-D9B0FEC9C4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D03C94-A4D4-484D-B0B0-AE7D12AEC9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31826-D6B6-4DDB-B1C2-0BC4D992A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9FAA-03D1-4670-B060-290072FCD9F8}" type="datetimeFigureOut">
              <a:rPr lang="en-CA" smtClean="0"/>
              <a:t>2022-07-04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3F4EA-6115-4792-8335-031F5321F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0CAAB-F056-4C1B-9361-CDFF13E72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3643D-BE96-42C4-8010-669E65CE0D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50661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F502B-42B7-4031-9FC9-E86E95BCD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CC1B5B-E1F4-4672-B852-3C4ADF55FA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572DEE-9307-475D-8F85-B4F8B7DA1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9FAA-03D1-4670-B060-290072FCD9F8}" type="datetimeFigureOut">
              <a:rPr lang="en-CA" smtClean="0"/>
              <a:t>2022-07-04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928326-A758-468A-9D1C-39BA6E154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8E2A97-9463-4547-875E-3481EE924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3643D-BE96-42C4-8010-669E65CE0D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986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9BCDE-474A-42E4-9FF9-B75EFB754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6053DA-936E-43CC-BB11-6709341DA8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44E99C-8997-4DAA-84E5-09585C17F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9FAA-03D1-4670-B060-290072FCD9F8}" type="datetimeFigureOut">
              <a:rPr lang="en-CA" smtClean="0"/>
              <a:t>2022-07-04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DEF59-858A-48D2-9C49-6B52BCC56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5F25F-5F61-4D37-ADD2-B02DFDBD5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3643D-BE96-42C4-8010-669E65CE0D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5528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934CC-FCF4-449A-835D-98A0056AA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C1A843-44D1-4B26-A05F-5EC127353E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E718E-F7F6-489F-A6DD-B10E734C3E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452132-E749-4BED-93B1-3AA05504B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9FAA-03D1-4670-B060-290072FCD9F8}" type="datetimeFigureOut">
              <a:rPr lang="en-CA" smtClean="0"/>
              <a:t>2022-07-04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95E734-0002-4628-BDC1-EF2F7E797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9DAF97-3D87-4D8D-93A9-88E079F85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3643D-BE96-42C4-8010-669E65CE0D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0336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1F62D-17E3-4C66-A8B2-7D8AB4B7A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2B78B0-85F1-4EFC-A104-2F95D8B139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7E4287-1466-4C59-A105-E4D28A53E6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9502FE-A998-4627-A2B6-03C7B91566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81E76-0919-43CE-B2C1-CA3D5D14D0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4786D5-A834-4291-AB6F-D017EBD21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9FAA-03D1-4670-B060-290072FCD9F8}" type="datetimeFigureOut">
              <a:rPr lang="en-CA" smtClean="0"/>
              <a:t>2022-07-04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403533-A6CC-4CC0-A987-C7DF0347F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DF61A2-F9CB-47C4-BFC3-A1FC94FF2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3643D-BE96-42C4-8010-669E65CE0D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2903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9CC9D-AC1A-46EC-8EFB-4765302DC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DE77F4-827F-4469-83C0-488E805AB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9FAA-03D1-4670-B060-290072FCD9F8}" type="datetimeFigureOut">
              <a:rPr lang="en-CA" smtClean="0"/>
              <a:t>2022-07-04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03424E-1B3F-475C-AD77-BB46AC2EC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AE0854-CF43-4772-8595-C7A9A1C3A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3643D-BE96-42C4-8010-669E65CE0D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7738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D1A7DD-7452-40C2-92C1-8A2E2EF44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9FAA-03D1-4670-B060-290072FCD9F8}" type="datetimeFigureOut">
              <a:rPr lang="en-CA" smtClean="0"/>
              <a:t>2022-07-04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A44667-B124-4232-A9A9-1FF7AA09C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8FCA14-DB63-4D5B-BF82-404BDE28F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3643D-BE96-42C4-8010-669E65CE0D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5110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8EE28-52BF-42F5-8501-8BD904914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5B8E03-81DD-4727-A0B1-7808E241F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FD9B9C-39DB-4A37-8EA1-E8507B3B81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3AC4CE-C906-4197-98E3-28D134C71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9FAA-03D1-4670-B060-290072FCD9F8}" type="datetimeFigureOut">
              <a:rPr lang="en-CA" smtClean="0"/>
              <a:t>2022-07-04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FB5994-1BEB-439C-850A-D93AFEE6A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6A6E09-6434-4B34-876A-AA66406AD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3643D-BE96-42C4-8010-669E65CE0D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47245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9421A-652A-4356-831A-B19132A5F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C47A03-480C-4CC1-A407-8910E54578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17C40B-766F-4D99-8719-99B7A62E0A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6B7E01-8A92-4EBA-995F-E9087CB39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9FAA-03D1-4670-B060-290072FCD9F8}" type="datetimeFigureOut">
              <a:rPr lang="en-CA" smtClean="0"/>
              <a:t>2022-07-04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B76114-C9FF-4EEB-A14A-A702BE2BC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A39A11-04EF-496F-845B-A3F6C3BE5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3643D-BE96-42C4-8010-669E65CE0D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8100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A1263A-B9A6-444D-BB11-348843CE9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0F879E-D3AC-4618-9691-EC31004EDC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5006F-0402-4DDB-A9ED-5B8973CCD4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29FAA-03D1-4670-B060-290072FCD9F8}" type="datetimeFigureOut">
              <a:rPr lang="en-CA" smtClean="0"/>
              <a:t>2022-07-04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758E00-9948-42CD-934F-F4DD6A7E42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F73178-1131-4F51-BF54-F44E5B811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3643D-BE96-42C4-8010-669E65CE0D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3974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α</a:t>
            </a:r>
            <a:r>
              <a:rPr lang="en-CA" dirty="0"/>
              <a:t>-Snu13p</a:t>
            </a:r>
            <a:r>
              <a:rPr lang="en-US" dirty="0"/>
              <a:t> </a:t>
            </a:r>
            <a:r>
              <a:rPr lang="en-US" dirty="0" err="1"/>
              <a:t>pAC</a:t>
            </a:r>
            <a:r>
              <a:rPr lang="en-US" dirty="0"/>
              <a:t> FLAG immunofluorescence microscopy – 20X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46403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061" y="0"/>
            <a:ext cx="9281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408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Ucp1 FLAG immunofluorescence microscopy – 20X</a:t>
            </a:r>
            <a:endParaRPr lang="en-CA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761BA75-5A03-49D5-A66F-C36A3E8A86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5341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061" y="0"/>
            <a:ext cx="9281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255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061" y="104775"/>
            <a:ext cx="9281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523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061" y="0"/>
            <a:ext cx="9281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001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Ucp2 </a:t>
            </a:r>
            <a:r>
              <a:rPr lang="en-US" dirty="0" err="1"/>
              <a:t>pAN</a:t>
            </a:r>
            <a:r>
              <a:rPr lang="en-US" dirty="0"/>
              <a:t> Immunofluorescence microscopy test – 20X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007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061" y="0"/>
            <a:ext cx="9281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186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061" y="0"/>
            <a:ext cx="9281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5040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061" y="0"/>
            <a:ext cx="9281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6395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Wild-type </a:t>
            </a:r>
            <a:r>
              <a:rPr lang="en-US" i="1" dirty="0"/>
              <a:t>Giardia </a:t>
            </a:r>
            <a:r>
              <a:rPr lang="en-US"/>
              <a:t>WB C6 control </a:t>
            </a:r>
            <a:r>
              <a:rPr lang="en-US" dirty="0"/>
              <a:t>with  FLAG primary antibody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440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061" y="0"/>
            <a:ext cx="9281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459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061" y="0"/>
            <a:ext cx="9281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9055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061" y="0"/>
            <a:ext cx="9281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0666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061" y="0"/>
            <a:ext cx="9281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6792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061" y="0"/>
            <a:ext cx="9281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616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061" y="0"/>
            <a:ext cx="9281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169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061" y="0"/>
            <a:ext cx="9281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958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061" y="0"/>
            <a:ext cx="9281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776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β</a:t>
            </a:r>
            <a:r>
              <a:rPr lang="en-CA" dirty="0"/>
              <a:t>-Snu13p</a:t>
            </a:r>
            <a:r>
              <a:rPr lang="en-US" dirty="0"/>
              <a:t> FLAG immunofluorescence microscopy – 20X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55963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061" y="0"/>
            <a:ext cx="9281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761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061" y="0"/>
            <a:ext cx="9281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358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061" y="0"/>
            <a:ext cx="9281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284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37</Words>
  <Application>Microsoft Office PowerPoint</Application>
  <PresentationFormat>Widescreen</PresentationFormat>
  <Paragraphs>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α-Snu13p pAC FLAG immunofluorescence microscopy – 20X</vt:lpstr>
      <vt:lpstr>PowerPoint Presentation</vt:lpstr>
      <vt:lpstr>PowerPoint Presentation</vt:lpstr>
      <vt:lpstr>PowerPoint Presentation</vt:lpstr>
      <vt:lpstr>PowerPoint Presentation</vt:lpstr>
      <vt:lpstr>β-Snu13p FLAG immunofluorescence microscopy – 20X</vt:lpstr>
      <vt:lpstr>PowerPoint Presentation</vt:lpstr>
      <vt:lpstr>PowerPoint Presentation</vt:lpstr>
      <vt:lpstr>PowerPoint Presentation</vt:lpstr>
      <vt:lpstr>PowerPoint Presentation</vt:lpstr>
      <vt:lpstr>Ucp1 FLAG immunofluorescence microscopy – 20X</vt:lpstr>
      <vt:lpstr>PowerPoint Presentation</vt:lpstr>
      <vt:lpstr>PowerPoint Presentation</vt:lpstr>
      <vt:lpstr>PowerPoint Presentation</vt:lpstr>
      <vt:lpstr>Ucp2 pAN Immunofluorescence microscopy test – 20X</vt:lpstr>
      <vt:lpstr>PowerPoint Presentation</vt:lpstr>
      <vt:lpstr>PowerPoint Presentation</vt:lpstr>
      <vt:lpstr>PowerPoint Presentation</vt:lpstr>
      <vt:lpstr>Wild-type Giardia WB C6 control with  FLAG primary antibody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Snu13p-like pAC FLAG immunofluorescence microscopy – 20X</dc:title>
  <dc:creator>McWatters, David</dc:creator>
  <cp:lastModifiedBy>Umeris, Gwen</cp:lastModifiedBy>
  <cp:revision>3</cp:revision>
  <dcterms:created xsi:type="dcterms:W3CDTF">2021-04-06T04:33:06Z</dcterms:created>
  <dcterms:modified xsi:type="dcterms:W3CDTF">2022-07-04T16:37:54Z</dcterms:modified>
</cp:coreProperties>
</file>