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6.xml" ContentType="application/vnd.openxmlformats-officedocument.drawingml.chart+xml"/>
  <Override PartName="/ppt/notesSlides/notesSlide6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8.xml" ContentType="application/vnd.openxmlformats-officedocument.drawingml.chart+xml"/>
  <Override PartName="/ppt/drawings/drawing2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9.xml" ContentType="application/vnd.openxmlformats-officedocument.drawingml.chart+xml"/>
  <Override PartName="/ppt/drawings/drawing3.xml" ContentType="application/vnd.openxmlformats-officedocument.drawingml.chartshapes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3" r:id="rId1"/>
  </p:sldMasterIdLst>
  <p:notesMasterIdLst>
    <p:notesMasterId r:id="rId66"/>
  </p:notesMasterIdLst>
  <p:sldIdLst>
    <p:sldId id="400" r:id="rId2"/>
    <p:sldId id="301" r:id="rId3"/>
    <p:sldId id="399" r:id="rId4"/>
    <p:sldId id="405" r:id="rId5"/>
    <p:sldId id="383" r:id="rId6"/>
    <p:sldId id="321" r:id="rId7"/>
    <p:sldId id="319" r:id="rId8"/>
    <p:sldId id="259" r:id="rId9"/>
    <p:sldId id="265" r:id="rId10"/>
    <p:sldId id="267" r:id="rId11"/>
    <p:sldId id="268" r:id="rId12"/>
    <p:sldId id="271" r:id="rId13"/>
    <p:sldId id="313" r:id="rId14"/>
    <p:sldId id="274" r:id="rId15"/>
    <p:sldId id="398" r:id="rId16"/>
    <p:sldId id="388" r:id="rId17"/>
    <p:sldId id="395" r:id="rId18"/>
    <p:sldId id="389" r:id="rId19"/>
    <p:sldId id="324" r:id="rId20"/>
    <p:sldId id="386" r:id="rId21"/>
    <p:sldId id="325" r:id="rId22"/>
    <p:sldId id="335" r:id="rId23"/>
    <p:sldId id="337" r:id="rId24"/>
    <p:sldId id="339" r:id="rId25"/>
    <p:sldId id="402" r:id="rId26"/>
    <p:sldId id="315" r:id="rId27"/>
    <p:sldId id="379" r:id="rId28"/>
    <p:sldId id="323" r:id="rId29"/>
    <p:sldId id="330" r:id="rId30"/>
    <p:sldId id="317" r:id="rId31"/>
    <p:sldId id="327" r:id="rId32"/>
    <p:sldId id="311" r:id="rId33"/>
    <p:sldId id="384" r:id="rId34"/>
    <p:sldId id="381" r:id="rId35"/>
    <p:sldId id="334" r:id="rId36"/>
    <p:sldId id="385" r:id="rId37"/>
    <p:sldId id="342" r:id="rId38"/>
    <p:sldId id="390" r:id="rId39"/>
    <p:sldId id="391" r:id="rId40"/>
    <p:sldId id="340" r:id="rId41"/>
    <p:sldId id="345" r:id="rId42"/>
    <p:sldId id="344" r:id="rId43"/>
    <p:sldId id="343" r:id="rId44"/>
    <p:sldId id="376" r:id="rId45"/>
    <p:sldId id="349" r:id="rId46"/>
    <p:sldId id="358" r:id="rId47"/>
    <p:sldId id="406" r:id="rId48"/>
    <p:sldId id="365" r:id="rId49"/>
    <p:sldId id="352" r:id="rId50"/>
    <p:sldId id="394" r:id="rId51"/>
    <p:sldId id="370" r:id="rId52"/>
    <p:sldId id="361" r:id="rId53"/>
    <p:sldId id="366" r:id="rId54"/>
    <p:sldId id="368" r:id="rId55"/>
    <p:sldId id="372" r:id="rId56"/>
    <p:sldId id="392" r:id="rId57"/>
    <p:sldId id="362" r:id="rId58"/>
    <p:sldId id="364" r:id="rId59"/>
    <p:sldId id="374" r:id="rId60"/>
    <p:sldId id="375" r:id="rId61"/>
    <p:sldId id="403" r:id="rId62"/>
    <p:sldId id="393" r:id="rId63"/>
    <p:sldId id="347" r:id="rId64"/>
    <p:sldId id="404" r:id="rId65"/>
  </p:sldIdLst>
  <p:sldSz cx="9144000" cy="6858000" type="screen4x3"/>
  <p:notesSz cx="70104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FFFF"/>
    <a:srgbClr val="B87B0C"/>
    <a:srgbClr val="FFCC00"/>
    <a:srgbClr val="E7BE57"/>
    <a:srgbClr val="00529B"/>
    <a:srgbClr val="CC3300"/>
    <a:srgbClr val="FF66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940" autoAdjust="0"/>
    <p:restoredTop sz="94465" autoAdjust="0"/>
  </p:normalViewPr>
  <p:slideViewPr>
    <p:cSldViewPr>
      <p:cViewPr>
        <p:scale>
          <a:sx n="88" d="100"/>
          <a:sy n="88" d="100"/>
        </p:scale>
        <p:origin x="-562" y="-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712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Documents\My%20Spreadsheets\Cattle%20Beef%20All\2014-update\Federal_cattle_kill_3regions-Oct%202014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Documents\My%20Spreadsheets\Cattle%20Beef%20All\2014-update\Cattle%20trade_2014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Public\My%20Documents\My%20Spreadsheets\Cattle%20Beef%20All\2014-update\Canadian%20dollar%20exchange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Documents\My%20Spreadsheets\Cattle%20Beef%20All\2014-update\Cattle%20trade_2014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Documents\My%20Spreadsheets\Cattle%20Beef%20All\2006_BSE_plant\New_farm_bankruptcy_Alberta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Documents\My%20Spreadsheets\Cattle%20Beef%20All\2014-update\CoFD%20Time_Nov2014.xls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Public\My%20Documents\My%20Spreadsheets\Cattle%20Beef%20All\2014-update\CoFD%20Time_Nov2014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Public\My%20Documents\My%20Spreadsheets\Cattle%20Beef%20All\2014-update\CoFD%20Time_Nov2014.xls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Public\My%20Documents\My%20Spreadsheets\Cattle%20Beef%20All\2014-update\Cattle%20Kill%20or%20Pop_beef%20consumption_2014-new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Documents\My%20Spreadsheets\Cattle%20Beef%20All\2014-update\Big_X-2014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Documents\My%20Spreadsheets\Cattle%20Beef%20All\2014-update\GiniHerdsizedistribution-1976-2014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Documents\My%20Spreadsheets\Cattle%20Beef%20All\2014-update\Carcass%20weights-2014.xls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Public\My%20Documents\My%20Spreadsheets\Cattle%20Beef%20All\Cows-time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file:///C:\Users\Public\A%20New%20Projects%20Folder\Poli%20Economy%20of%20Livestock\Submission\Fig.1-PublicProf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file:///C:\Users\Public\A%20New%20Projects%20Folder\Poli%20Economy%20of%20Livestock\Submission\Figures2&amp;3-Public%20Prof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oleObject" Target="file:///C:\Users\Public\A%20New%20Projects%20Folder\Poli%20Economy%20of%20Livestock\Submission\Figures2&amp;3-Public%20Prof.xlsx" TargetMode="External"/></Relationships>
</file>

<file path=ppt/charts/_rels/chart17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oleObject" Target="file:///C:\Users\Public\A%20New%20Projects%20Folder\Poli%20Economy%20of%20Livestock\Submission\Figures2&amp;3-Public%20Prof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Spreadsheets\Australia-livestock\World%20sheep%20exports1961-2008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Spreadsheets\Australia-livestock\Pie-export%20ports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My%20Spreadsheets\Australia-livestock\Pie-export%20por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335294626633212"/>
          <c:y val="1.9697348723996491E-2"/>
          <c:w val="0.68053347177756618"/>
          <c:h val="0.88413356046076685"/>
        </c:manualLayout>
      </c:layout>
      <c:areaChart>
        <c:grouping val="stacked"/>
        <c:varyColors val="0"/>
        <c:ser>
          <c:idx val="1"/>
          <c:order val="0"/>
          <c:tx>
            <c:v>East</c:v>
          </c:tx>
          <c:spPr>
            <a:solidFill>
              <a:srgbClr val="FF0000"/>
            </a:solidFill>
          </c:spPr>
          <c:cat>
            <c:strRef>
              <c:f>'Raw data'!$A$18:$A$86</c:f>
              <c:strCache>
                <c:ptCount val="69"/>
                <c:pt idx="0">
                  <c:v>1945</c:v>
                </c:pt>
                <c:pt idx="1">
                  <c:v>1946</c:v>
                </c:pt>
                <c:pt idx="2">
                  <c:v>1947</c:v>
                </c:pt>
                <c:pt idx="3">
                  <c:v>1948</c:v>
                </c:pt>
                <c:pt idx="4">
                  <c:v>1949</c:v>
                </c:pt>
                <c:pt idx="5">
                  <c:v>1950</c:v>
                </c:pt>
                <c:pt idx="6">
                  <c:v>1951</c:v>
                </c:pt>
                <c:pt idx="7">
                  <c:v>1952</c:v>
                </c:pt>
                <c:pt idx="8">
                  <c:v>1953</c:v>
                </c:pt>
                <c:pt idx="9">
                  <c:v>1954</c:v>
                </c:pt>
                <c:pt idx="10">
                  <c:v>1955</c:v>
                </c:pt>
                <c:pt idx="11">
                  <c:v>1956</c:v>
                </c:pt>
                <c:pt idx="12">
                  <c:v>1957</c:v>
                </c:pt>
                <c:pt idx="13">
                  <c:v>1958</c:v>
                </c:pt>
                <c:pt idx="14">
                  <c:v>1959</c:v>
                </c:pt>
                <c:pt idx="15">
                  <c:v>1960</c:v>
                </c:pt>
                <c:pt idx="16">
                  <c:v>1961</c:v>
                </c:pt>
                <c:pt idx="17">
                  <c:v>1962</c:v>
                </c:pt>
                <c:pt idx="18">
                  <c:v>1963</c:v>
                </c:pt>
                <c:pt idx="19">
                  <c:v>1964</c:v>
                </c:pt>
                <c:pt idx="20">
                  <c:v>1965</c:v>
                </c:pt>
                <c:pt idx="21">
                  <c:v>1966</c:v>
                </c:pt>
                <c:pt idx="22">
                  <c:v>1967</c:v>
                </c:pt>
                <c:pt idx="23">
                  <c:v>1968</c:v>
                </c:pt>
                <c:pt idx="24">
                  <c:v>1969</c:v>
                </c:pt>
                <c:pt idx="25">
                  <c:v>1970</c:v>
                </c:pt>
                <c:pt idx="26">
                  <c:v>1971</c:v>
                </c:pt>
                <c:pt idx="27">
                  <c:v>1972</c:v>
                </c:pt>
                <c:pt idx="28">
                  <c:v>1973</c:v>
                </c:pt>
                <c:pt idx="29">
                  <c:v>1974</c:v>
                </c:pt>
                <c:pt idx="30">
                  <c:v>1975</c:v>
                </c:pt>
                <c:pt idx="31">
                  <c:v>1976</c:v>
                </c:pt>
                <c:pt idx="32">
                  <c:v>1977</c:v>
                </c:pt>
                <c:pt idx="33">
                  <c:v>1978</c:v>
                </c:pt>
                <c:pt idx="34">
                  <c:v>1979</c:v>
                </c:pt>
                <c:pt idx="35">
                  <c:v>1980</c:v>
                </c:pt>
                <c:pt idx="36">
                  <c:v>1981</c:v>
                </c:pt>
                <c:pt idx="37">
                  <c:v>1982</c:v>
                </c:pt>
                <c:pt idx="38">
                  <c:v>1983</c:v>
                </c:pt>
                <c:pt idx="39">
                  <c:v>1984</c:v>
                </c:pt>
                <c:pt idx="40">
                  <c:v>1985</c:v>
                </c:pt>
                <c:pt idx="41">
                  <c:v>1986</c:v>
                </c:pt>
                <c:pt idx="42">
                  <c:v>1987</c:v>
                </c:pt>
                <c:pt idx="43">
                  <c:v>1988</c:v>
                </c:pt>
                <c:pt idx="44">
                  <c:v>1989</c:v>
                </c:pt>
                <c:pt idx="45">
                  <c:v>1990</c:v>
                </c:pt>
                <c:pt idx="46">
                  <c:v>1991</c:v>
                </c:pt>
                <c:pt idx="47">
                  <c:v>1992</c:v>
                </c:pt>
                <c:pt idx="48">
                  <c:v>1993</c:v>
                </c:pt>
                <c:pt idx="49">
                  <c:v>1994</c:v>
                </c:pt>
                <c:pt idx="50">
                  <c:v>1995</c:v>
                </c:pt>
                <c:pt idx="51">
                  <c:v>1996</c:v>
                </c:pt>
                <c:pt idx="52">
                  <c:v>1997</c:v>
                </c:pt>
                <c:pt idx="53">
                  <c:v>1998</c:v>
                </c:pt>
                <c:pt idx="54">
                  <c:v>1999</c:v>
                </c:pt>
                <c:pt idx="55">
                  <c:v>2000</c:v>
                </c:pt>
                <c:pt idx="56">
                  <c:v>2001</c:v>
                </c:pt>
                <c:pt idx="57">
                  <c:v>2002</c:v>
                </c:pt>
                <c:pt idx="58">
                  <c:v>2003</c:v>
                </c:pt>
                <c:pt idx="59">
                  <c:v>2004</c:v>
                </c:pt>
                <c:pt idx="60">
                  <c:v>2005</c:v>
                </c:pt>
                <c:pt idx="61">
                  <c:v>2006</c:v>
                </c:pt>
                <c:pt idx="62">
                  <c:v>2007</c:v>
                </c:pt>
                <c:pt idx="63">
                  <c:v>2008</c:v>
                </c:pt>
                <c:pt idx="64">
                  <c:v>2009</c:v>
                </c:pt>
                <c:pt idx="65">
                  <c:v>2010</c:v>
                </c:pt>
                <c:pt idx="66">
                  <c:v>2011</c:v>
                </c:pt>
                <c:pt idx="67">
                  <c:v>2012</c:v>
                </c:pt>
                <c:pt idx="68">
                  <c:v>2013</c:v>
                </c:pt>
              </c:strCache>
            </c:strRef>
          </c:cat>
          <c:val>
            <c:numRef>
              <c:f>'Raw data'!$B$18:$B$86</c:f>
              <c:numCache>
                <c:formatCode>#,##0</c:formatCode>
                <c:ptCount val="69"/>
                <c:pt idx="0">
                  <c:v>245510</c:v>
                </c:pt>
                <c:pt idx="1">
                  <c:v>221024</c:v>
                </c:pt>
                <c:pt idx="2">
                  <c:v>194432</c:v>
                </c:pt>
                <c:pt idx="3">
                  <c:v>233431</c:v>
                </c:pt>
                <c:pt idx="4">
                  <c:v>249663</c:v>
                </c:pt>
                <c:pt idx="5">
                  <c:v>270036</c:v>
                </c:pt>
                <c:pt idx="6">
                  <c:v>208712</c:v>
                </c:pt>
                <c:pt idx="7">
                  <c:v>205257</c:v>
                </c:pt>
                <c:pt idx="8">
                  <c:v>247694</c:v>
                </c:pt>
                <c:pt idx="9">
                  <c:v>267761</c:v>
                </c:pt>
                <c:pt idx="10">
                  <c:v>276673</c:v>
                </c:pt>
                <c:pt idx="11">
                  <c:v>293084</c:v>
                </c:pt>
                <c:pt idx="12">
                  <c:v>312980</c:v>
                </c:pt>
                <c:pt idx="13">
                  <c:v>317076</c:v>
                </c:pt>
                <c:pt idx="14">
                  <c:v>243989</c:v>
                </c:pt>
                <c:pt idx="15">
                  <c:v>263508</c:v>
                </c:pt>
                <c:pt idx="16">
                  <c:v>242957</c:v>
                </c:pt>
                <c:pt idx="17">
                  <c:v>251137</c:v>
                </c:pt>
                <c:pt idx="18">
                  <c:v>243900</c:v>
                </c:pt>
                <c:pt idx="19">
                  <c:v>275129</c:v>
                </c:pt>
                <c:pt idx="20">
                  <c:v>308486</c:v>
                </c:pt>
                <c:pt idx="21">
                  <c:v>243257</c:v>
                </c:pt>
                <c:pt idx="22">
                  <c:v>232607</c:v>
                </c:pt>
                <c:pt idx="23">
                  <c:v>248050</c:v>
                </c:pt>
                <c:pt idx="24">
                  <c:v>257728</c:v>
                </c:pt>
                <c:pt idx="25">
                  <c:v>271040</c:v>
                </c:pt>
                <c:pt idx="26">
                  <c:v>235433</c:v>
                </c:pt>
                <c:pt idx="27">
                  <c:v>201484</c:v>
                </c:pt>
                <c:pt idx="28">
                  <c:v>204599</c:v>
                </c:pt>
                <c:pt idx="29">
                  <c:v>203344</c:v>
                </c:pt>
                <c:pt idx="30">
                  <c:v>256354</c:v>
                </c:pt>
                <c:pt idx="31">
                  <c:v>310132</c:v>
                </c:pt>
                <c:pt idx="32">
                  <c:v>325983</c:v>
                </c:pt>
                <c:pt idx="33">
                  <c:v>242544</c:v>
                </c:pt>
                <c:pt idx="34">
                  <c:v>225312</c:v>
                </c:pt>
                <c:pt idx="35">
                  <c:v>264653</c:v>
                </c:pt>
                <c:pt idx="36">
                  <c:v>300336</c:v>
                </c:pt>
                <c:pt idx="37">
                  <c:v>336045</c:v>
                </c:pt>
                <c:pt idx="38">
                  <c:v>350727</c:v>
                </c:pt>
                <c:pt idx="39">
                  <c:v>365315</c:v>
                </c:pt>
                <c:pt idx="40">
                  <c:v>346721</c:v>
                </c:pt>
                <c:pt idx="41">
                  <c:v>387829</c:v>
                </c:pt>
                <c:pt idx="42">
                  <c:v>353056</c:v>
                </c:pt>
                <c:pt idx="43">
                  <c:v>309497</c:v>
                </c:pt>
                <c:pt idx="44">
                  <c:v>337955</c:v>
                </c:pt>
                <c:pt idx="45">
                  <c:v>305234</c:v>
                </c:pt>
                <c:pt idx="46">
                  <c:v>314878</c:v>
                </c:pt>
                <c:pt idx="47">
                  <c:v>313391</c:v>
                </c:pt>
                <c:pt idx="48">
                  <c:v>290457</c:v>
                </c:pt>
                <c:pt idx="49">
                  <c:v>292488</c:v>
                </c:pt>
                <c:pt idx="50">
                  <c:v>279026</c:v>
                </c:pt>
                <c:pt idx="51">
                  <c:v>298200</c:v>
                </c:pt>
                <c:pt idx="52">
                  <c:v>298933</c:v>
                </c:pt>
                <c:pt idx="53">
                  <c:v>265475</c:v>
                </c:pt>
                <c:pt idx="54">
                  <c:v>253610</c:v>
                </c:pt>
                <c:pt idx="55">
                  <c:v>224872</c:v>
                </c:pt>
                <c:pt idx="56">
                  <c:v>216408</c:v>
                </c:pt>
                <c:pt idx="57">
                  <c:v>215770</c:v>
                </c:pt>
                <c:pt idx="58">
                  <c:v>184227</c:v>
                </c:pt>
                <c:pt idx="59">
                  <c:v>247218</c:v>
                </c:pt>
                <c:pt idx="60">
                  <c:v>258807</c:v>
                </c:pt>
                <c:pt idx="61">
                  <c:v>244991</c:v>
                </c:pt>
                <c:pt idx="62">
                  <c:v>208208</c:v>
                </c:pt>
                <c:pt idx="63">
                  <c:v>174398</c:v>
                </c:pt>
                <c:pt idx="64">
                  <c:v>156732</c:v>
                </c:pt>
                <c:pt idx="65">
                  <c:v>186632</c:v>
                </c:pt>
                <c:pt idx="66">
                  <c:v>173211</c:v>
                </c:pt>
                <c:pt idx="67">
                  <c:v>87548</c:v>
                </c:pt>
                <c:pt idx="68">
                  <c:v>41024</c:v>
                </c:pt>
              </c:numCache>
            </c:numRef>
          </c:val>
        </c:ser>
        <c:ser>
          <c:idx val="0"/>
          <c:order val="1"/>
          <c:tx>
            <c:strRef>
              <c:f>'Raw data'!$C$1</c:f>
              <c:strCache>
                <c:ptCount val="1"/>
                <c:pt idx="0">
                  <c:v>Ontario</c:v>
                </c:pt>
              </c:strCache>
            </c:strRef>
          </c:tx>
          <c:spPr>
            <a:solidFill>
              <a:srgbClr val="00B050"/>
            </a:solidFill>
            <a:ln w="25400">
              <a:noFill/>
            </a:ln>
          </c:spPr>
          <c:cat>
            <c:strRef>
              <c:f>'Raw data'!$A$18:$A$86</c:f>
              <c:strCache>
                <c:ptCount val="69"/>
                <c:pt idx="0">
                  <c:v>1945</c:v>
                </c:pt>
                <c:pt idx="1">
                  <c:v>1946</c:v>
                </c:pt>
                <c:pt idx="2">
                  <c:v>1947</c:v>
                </c:pt>
                <c:pt idx="3">
                  <c:v>1948</c:v>
                </c:pt>
                <c:pt idx="4">
                  <c:v>1949</c:v>
                </c:pt>
                <c:pt idx="5">
                  <c:v>1950</c:v>
                </c:pt>
                <c:pt idx="6">
                  <c:v>1951</c:v>
                </c:pt>
                <c:pt idx="7">
                  <c:v>1952</c:v>
                </c:pt>
                <c:pt idx="8">
                  <c:v>1953</c:v>
                </c:pt>
                <c:pt idx="9">
                  <c:v>1954</c:v>
                </c:pt>
                <c:pt idx="10">
                  <c:v>1955</c:v>
                </c:pt>
                <c:pt idx="11">
                  <c:v>1956</c:v>
                </c:pt>
                <c:pt idx="12">
                  <c:v>1957</c:v>
                </c:pt>
                <c:pt idx="13">
                  <c:v>1958</c:v>
                </c:pt>
                <c:pt idx="14">
                  <c:v>1959</c:v>
                </c:pt>
                <c:pt idx="15">
                  <c:v>1960</c:v>
                </c:pt>
                <c:pt idx="16">
                  <c:v>1961</c:v>
                </c:pt>
                <c:pt idx="17">
                  <c:v>1962</c:v>
                </c:pt>
                <c:pt idx="18">
                  <c:v>1963</c:v>
                </c:pt>
                <c:pt idx="19">
                  <c:v>1964</c:v>
                </c:pt>
                <c:pt idx="20">
                  <c:v>1965</c:v>
                </c:pt>
                <c:pt idx="21">
                  <c:v>1966</c:v>
                </c:pt>
                <c:pt idx="22">
                  <c:v>1967</c:v>
                </c:pt>
                <c:pt idx="23">
                  <c:v>1968</c:v>
                </c:pt>
                <c:pt idx="24">
                  <c:v>1969</c:v>
                </c:pt>
                <c:pt idx="25">
                  <c:v>1970</c:v>
                </c:pt>
                <c:pt idx="26">
                  <c:v>1971</c:v>
                </c:pt>
                <c:pt idx="27">
                  <c:v>1972</c:v>
                </c:pt>
                <c:pt idx="28">
                  <c:v>1973</c:v>
                </c:pt>
                <c:pt idx="29">
                  <c:v>1974</c:v>
                </c:pt>
                <c:pt idx="30">
                  <c:v>1975</c:v>
                </c:pt>
                <c:pt idx="31">
                  <c:v>1976</c:v>
                </c:pt>
                <c:pt idx="32">
                  <c:v>1977</c:v>
                </c:pt>
                <c:pt idx="33">
                  <c:v>1978</c:v>
                </c:pt>
                <c:pt idx="34">
                  <c:v>1979</c:v>
                </c:pt>
                <c:pt idx="35">
                  <c:v>1980</c:v>
                </c:pt>
                <c:pt idx="36">
                  <c:v>1981</c:v>
                </c:pt>
                <c:pt idx="37">
                  <c:v>1982</c:v>
                </c:pt>
                <c:pt idx="38">
                  <c:v>1983</c:v>
                </c:pt>
                <c:pt idx="39">
                  <c:v>1984</c:v>
                </c:pt>
                <c:pt idx="40">
                  <c:v>1985</c:v>
                </c:pt>
                <c:pt idx="41">
                  <c:v>1986</c:v>
                </c:pt>
                <c:pt idx="42">
                  <c:v>1987</c:v>
                </c:pt>
                <c:pt idx="43">
                  <c:v>1988</c:v>
                </c:pt>
                <c:pt idx="44">
                  <c:v>1989</c:v>
                </c:pt>
                <c:pt idx="45">
                  <c:v>1990</c:v>
                </c:pt>
                <c:pt idx="46">
                  <c:v>1991</c:v>
                </c:pt>
                <c:pt idx="47">
                  <c:v>1992</c:v>
                </c:pt>
                <c:pt idx="48">
                  <c:v>1993</c:v>
                </c:pt>
                <c:pt idx="49">
                  <c:v>1994</c:v>
                </c:pt>
                <c:pt idx="50">
                  <c:v>1995</c:v>
                </c:pt>
                <c:pt idx="51">
                  <c:v>1996</c:v>
                </c:pt>
                <c:pt idx="52">
                  <c:v>1997</c:v>
                </c:pt>
                <c:pt idx="53">
                  <c:v>1998</c:v>
                </c:pt>
                <c:pt idx="54">
                  <c:v>1999</c:v>
                </c:pt>
                <c:pt idx="55">
                  <c:v>2000</c:v>
                </c:pt>
                <c:pt idx="56">
                  <c:v>2001</c:v>
                </c:pt>
                <c:pt idx="57">
                  <c:v>2002</c:v>
                </c:pt>
                <c:pt idx="58">
                  <c:v>2003</c:v>
                </c:pt>
                <c:pt idx="59">
                  <c:v>2004</c:v>
                </c:pt>
                <c:pt idx="60">
                  <c:v>2005</c:v>
                </c:pt>
                <c:pt idx="61">
                  <c:v>2006</c:v>
                </c:pt>
                <c:pt idx="62">
                  <c:v>2007</c:v>
                </c:pt>
                <c:pt idx="63">
                  <c:v>2008</c:v>
                </c:pt>
                <c:pt idx="64">
                  <c:v>2009</c:v>
                </c:pt>
                <c:pt idx="65">
                  <c:v>2010</c:v>
                </c:pt>
                <c:pt idx="66">
                  <c:v>2011</c:v>
                </c:pt>
                <c:pt idx="67">
                  <c:v>2012</c:v>
                </c:pt>
                <c:pt idx="68">
                  <c:v>2013</c:v>
                </c:pt>
              </c:strCache>
            </c:strRef>
          </c:cat>
          <c:val>
            <c:numRef>
              <c:f>'Raw data'!$C$18:$C$86</c:f>
              <c:numCache>
                <c:formatCode>#,##0</c:formatCode>
                <c:ptCount val="69"/>
                <c:pt idx="0">
                  <c:v>463256</c:v>
                </c:pt>
                <c:pt idx="1">
                  <c:v>383114</c:v>
                </c:pt>
                <c:pt idx="2">
                  <c:v>349320</c:v>
                </c:pt>
                <c:pt idx="3">
                  <c:v>443079</c:v>
                </c:pt>
                <c:pt idx="4">
                  <c:v>455792</c:v>
                </c:pt>
                <c:pt idx="5">
                  <c:v>408496</c:v>
                </c:pt>
                <c:pt idx="6">
                  <c:v>399675</c:v>
                </c:pt>
                <c:pt idx="7">
                  <c:v>444413</c:v>
                </c:pt>
                <c:pt idx="8">
                  <c:v>509918</c:v>
                </c:pt>
                <c:pt idx="9">
                  <c:v>566810</c:v>
                </c:pt>
                <c:pt idx="10">
                  <c:v>611946</c:v>
                </c:pt>
                <c:pt idx="11">
                  <c:v>648850</c:v>
                </c:pt>
                <c:pt idx="12">
                  <c:v>649712</c:v>
                </c:pt>
                <c:pt idx="13">
                  <c:v>654280</c:v>
                </c:pt>
                <c:pt idx="14">
                  <c:v>606155</c:v>
                </c:pt>
                <c:pt idx="15">
                  <c:v>669118</c:v>
                </c:pt>
                <c:pt idx="16">
                  <c:v>664916</c:v>
                </c:pt>
                <c:pt idx="17">
                  <c:v>707841</c:v>
                </c:pt>
                <c:pt idx="18">
                  <c:v>758128</c:v>
                </c:pt>
                <c:pt idx="19">
                  <c:v>859541</c:v>
                </c:pt>
                <c:pt idx="20">
                  <c:v>981233</c:v>
                </c:pt>
                <c:pt idx="21">
                  <c:v>930122</c:v>
                </c:pt>
                <c:pt idx="22">
                  <c:v>877536</c:v>
                </c:pt>
                <c:pt idx="23">
                  <c:v>915319</c:v>
                </c:pt>
                <c:pt idx="24">
                  <c:v>923126</c:v>
                </c:pt>
                <c:pt idx="25">
                  <c:v>896922</c:v>
                </c:pt>
                <c:pt idx="26">
                  <c:v>915126</c:v>
                </c:pt>
                <c:pt idx="27">
                  <c:v>925406</c:v>
                </c:pt>
                <c:pt idx="28">
                  <c:v>930757</c:v>
                </c:pt>
                <c:pt idx="29">
                  <c:v>980151</c:v>
                </c:pt>
                <c:pt idx="30">
                  <c:v>1018118</c:v>
                </c:pt>
                <c:pt idx="31">
                  <c:v>1061358</c:v>
                </c:pt>
                <c:pt idx="32">
                  <c:v>1070673</c:v>
                </c:pt>
                <c:pt idx="33">
                  <c:v>1089589</c:v>
                </c:pt>
                <c:pt idx="34">
                  <c:v>920808</c:v>
                </c:pt>
                <c:pt idx="35">
                  <c:v>993645</c:v>
                </c:pt>
                <c:pt idx="36">
                  <c:v>1031419</c:v>
                </c:pt>
                <c:pt idx="37">
                  <c:v>983526</c:v>
                </c:pt>
                <c:pt idx="38">
                  <c:v>951773</c:v>
                </c:pt>
                <c:pt idx="39">
                  <c:v>827261</c:v>
                </c:pt>
                <c:pt idx="40">
                  <c:v>839729</c:v>
                </c:pt>
                <c:pt idx="41">
                  <c:v>872795</c:v>
                </c:pt>
                <c:pt idx="42">
                  <c:v>802751</c:v>
                </c:pt>
                <c:pt idx="43">
                  <c:v>730342</c:v>
                </c:pt>
                <c:pt idx="44">
                  <c:v>693462</c:v>
                </c:pt>
                <c:pt idx="45">
                  <c:v>548599</c:v>
                </c:pt>
                <c:pt idx="46">
                  <c:v>527706</c:v>
                </c:pt>
                <c:pt idx="47">
                  <c:v>596199</c:v>
                </c:pt>
                <c:pt idx="48">
                  <c:v>532002</c:v>
                </c:pt>
                <c:pt idx="49">
                  <c:v>522222</c:v>
                </c:pt>
                <c:pt idx="50">
                  <c:v>512293</c:v>
                </c:pt>
                <c:pt idx="51">
                  <c:v>562332</c:v>
                </c:pt>
                <c:pt idx="52">
                  <c:v>582381</c:v>
                </c:pt>
                <c:pt idx="53">
                  <c:v>566209</c:v>
                </c:pt>
                <c:pt idx="54">
                  <c:v>574810</c:v>
                </c:pt>
                <c:pt idx="55">
                  <c:v>550746</c:v>
                </c:pt>
                <c:pt idx="56">
                  <c:v>493150</c:v>
                </c:pt>
                <c:pt idx="57">
                  <c:v>544586</c:v>
                </c:pt>
                <c:pt idx="58">
                  <c:v>543580</c:v>
                </c:pt>
                <c:pt idx="59">
                  <c:v>637819</c:v>
                </c:pt>
                <c:pt idx="60">
                  <c:v>649880</c:v>
                </c:pt>
                <c:pt idx="61">
                  <c:v>673539</c:v>
                </c:pt>
                <c:pt idx="62">
                  <c:v>601166</c:v>
                </c:pt>
                <c:pt idx="63">
                  <c:v>566838</c:v>
                </c:pt>
                <c:pt idx="64">
                  <c:v>546341</c:v>
                </c:pt>
                <c:pt idx="65">
                  <c:v>577819</c:v>
                </c:pt>
                <c:pt idx="66">
                  <c:v>575979</c:v>
                </c:pt>
                <c:pt idx="67">
                  <c:v>579625</c:v>
                </c:pt>
                <c:pt idx="68">
                  <c:v>579828</c:v>
                </c:pt>
              </c:numCache>
            </c:numRef>
          </c:val>
        </c:ser>
        <c:ser>
          <c:idx val="3"/>
          <c:order val="2"/>
          <c:tx>
            <c:strRef>
              <c:f>'Raw data'!$H$1</c:f>
              <c:strCache>
                <c:ptCount val="1"/>
                <c:pt idx="0">
                  <c:v>West</c:v>
                </c:pt>
              </c:strCache>
            </c:strRef>
          </c:tx>
          <c:spPr>
            <a:solidFill>
              <a:srgbClr val="0066FF"/>
            </a:solidFill>
            <a:ln w="25400">
              <a:noFill/>
            </a:ln>
          </c:spPr>
          <c:cat>
            <c:strRef>
              <c:f>'Raw data'!$A$18:$A$86</c:f>
              <c:strCache>
                <c:ptCount val="69"/>
                <c:pt idx="0">
                  <c:v>1945</c:v>
                </c:pt>
                <c:pt idx="1">
                  <c:v>1946</c:v>
                </c:pt>
                <c:pt idx="2">
                  <c:v>1947</c:v>
                </c:pt>
                <c:pt idx="3">
                  <c:v>1948</c:v>
                </c:pt>
                <c:pt idx="4">
                  <c:v>1949</c:v>
                </c:pt>
                <c:pt idx="5">
                  <c:v>1950</c:v>
                </c:pt>
                <c:pt idx="6">
                  <c:v>1951</c:v>
                </c:pt>
                <c:pt idx="7">
                  <c:v>1952</c:v>
                </c:pt>
                <c:pt idx="8">
                  <c:v>1953</c:v>
                </c:pt>
                <c:pt idx="9">
                  <c:v>1954</c:v>
                </c:pt>
                <c:pt idx="10">
                  <c:v>1955</c:v>
                </c:pt>
                <c:pt idx="11">
                  <c:v>1956</c:v>
                </c:pt>
                <c:pt idx="12">
                  <c:v>1957</c:v>
                </c:pt>
                <c:pt idx="13">
                  <c:v>1958</c:v>
                </c:pt>
                <c:pt idx="14">
                  <c:v>1959</c:v>
                </c:pt>
                <c:pt idx="15">
                  <c:v>1960</c:v>
                </c:pt>
                <c:pt idx="16">
                  <c:v>1961</c:v>
                </c:pt>
                <c:pt idx="17">
                  <c:v>1962</c:v>
                </c:pt>
                <c:pt idx="18">
                  <c:v>1963</c:v>
                </c:pt>
                <c:pt idx="19">
                  <c:v>1964</c:v>
                </c:pt>
                <c:pt idx="20">
                  <c:v>1965</c:v>
                </c:pt>
                <c:pt idx="21">
                  <c:v>1966</c:v>
                </c:pt>
                <c:pt idx="22">
                  <c:v>1967</c:v>
                </c:pt>
                <c:pt idx="23">
                  <c:v>1968</c:v>
                </c:pt>
                <c:pt idx="24">
                  <c:v>1969</c:v>
                </c:pt>
                <c:pt idx="25">
                  <c:v>1970</c:v>
                </c:pt>
                <c:pt idx="26">
                  <c:v>1971</c:v>
                </c:pt>
                <c:pt idx="27">
                  <c:v>1972</c:v>
                </c:pt>
                <c:pt idx="28">
                  <c:v>1973</c:v>
                </c:pt>
                <c:pt idx="29">
                  <c:v>1974</c:v>
                </c:pt>
                <c:pt idx="30">
                  <c:v>1975</c:v>
                </c:pt>
                <c:pt idx="31">
                  <c:v>1976</c:v>
                </c:pt>
                <c:pt idx="32">
                  <c:v>1977</c:v>
                </c:pt>
                <c:pt idx="33">
                  <c:v>1978</c:v>
                </c:pt>
                <c:pt idx="34">
                  <c:v>1979</c:v>
                </c:pt>
                <c:pt idx="35">
                  <c:v>1980</c:v>
                </c:pt>
                <c:pt idx="36">
                  <c:v>1981</c:v>
                </c:pt>
                <c:pt idx="37">
                  <c:v>1982</c:v>
                </c:pt>
                <c:pt idx="38">
                  <c:v>1983</c:v>
                </c:pt>
                <c:pt idx="39">
                  <c:v>1984</c:v>
                </c:pt>
                <c:pt idx="40">
                  <c:v>1985</c:v>
                </c:pt>
                <c:pt idx="41">
                  <c:v>1986</c:v>
                </c:pt>
                <c:pt idx="42">
                  <c:v>1987</c:v>
                </c:pt>
                <c:pt idx="43">
                  <c:v>1988</c:v>
                </c:pt>
                <c:pt idx="44">
                  <c:v>1989</c:v>
                </c:pt>
                <c:pt idx="45">
                  <c:v>1990</c:v>
                </c:pt>
                <c:pt idx="46">
                  <c:v>1991</c:v>
                </c:pt>
                <c:pt idx="47">
                  <c:v>1992</c:v>
                </c:pt>
                <c:pt idx="48">
                  <c:v>1993</c:v>
                </c:pt>
                <c:pt idx="49">
                  <c:v>1994</c:v>
                </c:pt>
                <c:pt idx="50">
                  <c:v>1995</c:v>
                </c:pt>
                <c:pt idx="51">
                  <c:v>1996</c:v>
                </c:pt>
                <c:pt idx="52">
                  <c:v>1997</c:v>
                </c:pt>
                <c:pt idx="53">
                  <c:v>1998</c:v>
                </c:pt>
                <c:pt idx="54">
                  <c:v>1999</c:v>
                </c:pt>
                <c:pt idx="55">
                  <c:v>2000</c:v>
                </c:pt>
                <c:pt idx="56">
                  <c:v>2001</c:v>
                </c:pt>
                <c:pt idx="57">
                  <c:v>2002</c:v>
                </c:pt>
                <c:pt idx="58">
                  <c:v>2003</c:v>
                </c:pt>
                <c:pt idx="59">
                  <c:v>2004</c:v>
                </c:pt>
                <c:pt idx="60">
                  <c:v>2005</c:v>
                </c:pt>
                <c:pt idx="61">
                  <c:v>2006</c:v>
                </c:pt>
                <c:pt idx="62">
                  <c:v>2007</c:v>
                </c:pt>
                <c:pt idx="63">
                  <c:v>2008</c:v>
                </c:pt>
                <c:pt idx="64">
                  <c:v>2009</c:v>
                </c:pt>
                <c:pt idx="65">
                  <c:v>2010</c:v>
                </c:pt>
                <c:pt idx="66">
                  <c:v>2011</c:v>
                </c:pt>
                <c:pt idx="67">
                  <c:v>2012</c:v>
                </c:pt>
                <c:pt idx="68">
                  <c:v>2013</c:v>
                </c:pt>
              </c:strCache>
            </c:strRef>
          </c:cat>
          <c:val>
            <c:numRef>
              <c:f>'Raw data'!$H$18:$H$86</c:f>
              <c:numCache>
                <c:formatCode>#,##0</c:formatCode>
                <c:ptCount val="69"/>
                <c:pt idx="0">
                  <c:v>1234794</c:v>
                </c:pt>
                <c:pt idx="1">
                  <c:v>1181964</c:v>
                </c:pt>
                <c:pt idx="2">
                  <c:v>850047</c:v>
                </c:pt>
                <c:pt idx="3">
                  <c:v>922430</c:v>
                </c:pt>
                <c:pt idx="4">
                  <c:v>843121</c:v>
                </c:pt>
                <c:pt idx="5">
                  <c:v>704964</c:v>
                </c:pt>
                <c:pt idx="6">
                  <c:v>628032</c:v>
                </c:pt>
                <c:pt idx="7">
                  <c:v>684637</c:v>
                </c:pt>
                <c:pt idx="8">
                  <c:v>819321</c:v>
                </c:pt>
                <c:pt idx="9">
                  <c:v>916348</c:v>
                </c:pt>
                <c:pt idx="10">
                  <c:v>927162</c:v>
                </c:pt>
                <c:pt idx="11">
                  <c:v>1057280</c:v>
                </c:pt>
                <c:pt idx="12">
                  <c:v>1151002</c:v>
                </c:pt>
                <c:pt idx="13">
                  <c:v>1030658</c:v>
                </c:pt>
                <c:pt idx="14">
                  <c:v>992986</c:v>
                </c:pt>
                <c:pt idx="15">
                  <c:v>1112347</c:v>
                </c:pt>
                <c:pt idx="16">
                  <c:v>1224334</c:v>
                </c:pt>
                <c:pt idx="17">
                  <c:v>1139046</c:v>
                </c:pt>
                <c:pt idx="18">
                  <c:v>1195928</c:v>
                </c:pt>
                <c:pt idx="19">
                  <c:v>1361978</c:v>
                </c:pt>
                <c:pt idx="20">
                  <c:v>1521553</c:v>
                </c:pt>
                <c:pt idx="21">
                  <c:v>1618038</c:v>
                </c:pt>
                <c:pt idx="22">
                  <c:v>1613197</c:v>
                </c:pt>
                <c:pt idx="23">
                  <c:v>1718386</c:v>
                </c:pt>
                <c:pt idx="24">
                  <c:v>1624555</c:v>
                </c:pt>
                <c:pt idx="25">
                  <c:v>1594341</c:v>
                </c:pt>
                <c:pt idx="26">
                  <c:v>1675713</c:v>
                </c:pt>
                <c:pt idx="27">
                  <c:v>1784352</c:v>
                </c:pt>
                <c:pt idx="28">
                  <c:v>1776301</c:v>
                </c:pt>
                <c:pt idx="29">
                  <c:v>1826585</c:v>
                </c:pt>
                <c:pt idx="30">
                  <c:v>2098205</c:v>
                </c:pt>
                <c:pt idx="31">
                  <c:v>2335169</c:v>
                </c:pt>
                <c:pt idx="32">
                  <c:v>2415402</c:v>
                </c:pt>
                <c:pt idx="33">
                  <c:v>2166598</c:v>
                </c:pt>
                <c:pt idx="34">
                  <c:v>1861058</c:v>
                </c:pt>
                <c:pt idx="35">
                  <c:v>1863025</c:v>
                </c:pt>
                <c:pt idx="36">
                  <c:v>1933733</c:v>
                </c:pt>
                <c:pt idx="37">
                  <c:v>2056939</c:v>
                </c:pt>
                <c:pt idx="38">
                  <c:v>2011891</c:v>
                </c:pt>
                <c:pt idx="39">
                  <c:v>2015556</c:v>
                </c:pt>
                <c:pt idx="40">
                  <c:v>2066716</c:v>
                </c:pt>
                <c:pt idx="41">
                  <c:v>1971033</c:v>
                </c:pt>
                <c:pt idx="42">
                  <c:v>1805503</c:v>
                </c:pt>
                <c:pt idx="43">
                  <c:v>1814171</c:v>
                </c:pt>
                <c:pt idx="44">
                  <c:v>1874693</c:v>
                </c:pt>
                <c:pt idx="45">
                  <c:v>1802825</c:v>
                </c:pt>
                <c:pt idx="46">
                  <c:v>1638268</c:v>
                </c:pt>
                <c:pt idx="47">
                  <c:v>1703151</c:v>
                </c:pt>
                <c:pt idx="48">
                  <c:v>1655084</c:v>
                </c:pt>
                <c:pt idx="49">
                  <c:v>1695798</c:v>
                </c:pt>
                <c:pt idx="50">
                  <c:v>1765540</c:v>
                </c:pt>
                <c:pt idx="51">
                  <c:v>2030977</c:v>
                </c:pt>
                <c:pt idx="52">
                  <c:v>2103000</c:v>
                </c:pt>
                <c:pt idx="53">
                  <c:v>2306988</c:v>
                </c:pt>
                <c:pt idx="54">
                  <c:v>2510841</c:v>
                </c:pt>
                <c:pt idx="55">
                  <c:v>2479562</c:v>
                </c:pt>
                <c:pt idx="56">
                  <c:v>2501492</c:v>
                </c:pt>
                <c:pt idx="57">
                  <c:v>2536851</c:v>
                </c:pt>
                <c:pt idx="58">
                  <c:v>2195668</c:v>
                </c:pt>
                <c:pt idx="59">
                  <c:v>2824751</c:v>
                </c:pt>
                <c:pt idx="60">
                  <c:v>2749048</c:v>
                </c:pt>
                <c:pt idx="61">
                  <c:v>2398294</c:v>
                </c:pt>
                <c:pt idx="62">
                  <c:v>2390021</c:v>
                </c:pt>
                <c:pt idx="63">
                  <c:v>2512643</c:v>
                </c:pt>
                <c:pt idx="64">
                  <c:v>2435966</c:v>
                </c:pt>
                <c:pt idx="65">
                  <c:v>2445854</c:v>
                </c:pt>
                <c:pt idx="66">
                  <c:v>2140437</c:v>
                </c:pt>
                <c:pt idx="67">
                  <c:v>1943980</c:v>
                </c:pt>
                <c:pt idx="68">
                  <c:v>1964838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3830656"/>
        <c:axId val="120189440"/>
      </c:areaChart>
      <c:catAx>
        <c:axId val="93830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20189440"/>
        <c:crosses val="autoZero"/>
        <c:auto val="1"/>
        <c:lblAlgn val="ctr"/>
        <c:lblOffset val="100"/>
        <c:tickLblSkip val="5"/>
        <c:tickMarkSkip val="5"/>
        <c:noMultiLvlLbl val="0"/>
      </c:catAx>
      <c:valAx>
        <c:axId val="12018944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US" baseline="0"/>
                  <a:t>Federally inspected cattle slaughter </a:t>
                </a:r>
              </a:p>
            </c:rich>
          </c:tx>
          <c:layout>
            <c:manualLayout>
              <c:xMode val="edge"/>
              <c:yMode val="edge"/>
              <c:x val="4.3267399267399267E-2"/>
              <c:y val="0.2189956361354983"/>
            </c:manualLayout>
          </c:layout>
          <c:overlay val="0"/>
        </c:title>
        <c:numFmt formatCode="#,##0.0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93830656"/>
        <c:crosses val="autoZero"/>
        <c:crossBetween val="midCat"/>
        <c:dispUnits>
          <c:builtInUnit val="millions"/>
          <c:dispUnitsLbl>
            <c:layout>
              <c:manualLayout>
                <c:xMode val="edge"/>
                <c:yMode val="edge"/>
                <c:x val="4.3267399267399267E-2"/>
                <c:y val="7.4160283671046434E-2"/>
              </c:manualLayout>
            </c:layout>
            <c:tx>
              <c:rich>
                <a:bodyPr rot="-5400000" vert="horz"/>
                <a:lstStyle/>
                <a:p>
                  <a:pPr algn="ctr">
                    <a:defRPr sz="1600" b="1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r>
                    <a:rPr lang="en-US" baseline="0"/>
                    <a:t>(millions)</a:t>
                  </a:r>
                </a:p>
              </c:rich>
            </c:tx>
          </c:dispUnitsLbl>
        </c:dispUnits>
      </c:val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83555017161316381"/>
          <c:y val="0.39783133008525234"/>
          <c:w val="0.15712382106082889"/>
          <c:h val="0.20433733982949565"/>
        </c:manualLayout>
      </c:layout>
      <c:overlay val="0"/>
      <c:txPr>
        <a:bodyPr/>
        <a:lstStyle/>
        <a:p>
          <a:pPr>
            <a:defRPr sz="180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429522752497242"/>
          <c:y val="4.5676998368678626E-2"/>
          <c:w val="0.65704772475027762"/>
          <c:h val="0.85481239804241438"/>
        </c:manualLayout>
      </c:layout>
      <c:lineChart>
        <c:grouping val="standard"/>
        <c:varyColors val="0"/>
        <c:ser>
          <c:idx val="0"/>
          <c:order val="0"/>
          <c:tx>
            <c:strRef>
              <c:f>'Cattle trade data'!$A$34</c:f>
              <c:strCache>
                <c:ptCount val="1"/>
                <c:pt idx="0">
                  <c:v>Cattle imports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diamond"/>
            <c:size val="4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strRef>
              <c:f>'Cattle trade data'!$C$2:$CR$2</c:f>
              <c:strCache>
                <c:ptCount val="94"/>
                <c:pt idx="0">
                  <c:v>1920</c:v>
                </c:pt>
                <c:pt idx="1">
                  <c:v>1921</c:v>
                </c:pt>
                <c:pt idx="2">
                  <c:v>1922</c:v>
                </c:pt>
                <c:pt idx="3">
                  <c:v>1923</c:v>
                </c:pt>
                <c:pt idx="4">
                  <c:v>1924</c:v>
                </c:pt>
                <c:pt idx="5">
                  <c:v>1925</c:v>
                </c:pt>
                <c:pt idx="6">
                  <c:v>1926</c:v>
                </c:pt>
                <c:pt idx="7">
                  <c:v>1927</c:v>
                </c:pt>
                <c:pt idx="8">
                  <c:v>1928</c:v>
                </c:pt>
                <c:pt idx="9">
                  <c:v>1929</c:v>
                </c:pt>
                <c:pt idx="10">
                  <c:v>1930</c:v>
                </c:pt>
                <c:pt idx="11">
                  <c:v>1931</c:v>
                </c:pt>
                <c:pt idx="12">
                  <c:v>1932</c:v>
                </c:pt>
                <c:pt idx="13">
                  <c:v>1933</c:v>
                </c:pt>
                <c:pt idx="14">
                  <c:v>1934</c:v>
                </c:pt>
                <c:pt idx="15">
                  <c:v>1935</c:v>
                </c:pt>
                <c:pt idx="16">
                  <c:v>1936</c:v>
                </c:pt>
                <c:pt idx="17">
                  <c:v>1937</c:v>
                </c:pt>
                <c:pt idx="18">
                  <c:v>1938</c:v>
                </c:pt>
                <c:pt idx="19">
                  <c:v>1939</c:v>
                </c:pt>
                <c:pt idx="20">
                  <c:v>1940</c:v>
                </c:pt>
                <c:pt idx="21">
                  <c:v>1941</c:v>
                </c:pt>
                <c:pt idx="22">
                  <c:v>1942</c:v>
                </c:pt>
                <c:pt idx="23">
                  <c:v>1943</c:v>
                </c:pt>
                <c:pt idx="24">
                  <c:v>1944</c:v>
                </c:pt>
                <c:pt idx="25">
                  <c:v>1945</c:v>
                </c:pt>
                <c:pt idx="26">
                  <c:v>1946</c:v>
                </c:pt>
                <c:pt idx="27">
                  <c:v>1947</c:v>
                </c:pt>
                <c:pt idx="28">
                  <c:v>1948</c:v>
                </c:pt>
                <c:pt idx="29">
                  <c:v>1949</c:v>
                </c:pt>
                <c:pt idx="30">
                  <c:v>1950</c:v>
                </c:pt>
                <c:pt idx="31">
                  <c:v>1951</c:v>
                </c:pt>
                <c:pt idx="32">
                  <c:v>1952</c:v>
                </c:pt>
                <c:pt idx="33">
                  <c:v>1953</c:v>
                </c:pt>
                <c:pt idx="34">
                  <c:v>1954</c:v>
                </c:pt>
                <c:pt idx="35">
                  <c:v>1955</c:v>
                </c:pt>
                <c:pt idx="36">
                  <c:v>1956</c:v>
                </c:pt>
                <c:pt idx="37">
                  <c:v>1957</c:v>
                </c:pt>
                <c:pt idx="38">
                  <c:v>1958</c:v>
                </c:pt>
                <c:pt idx="39">
                  <c:v>1959</c:v>
                </c:pt>
                <c:pt idx="40">
                  <c:v>1960</c:v>
                </c:pt>
                <c:pt idx="41">
                  <c:v>1961</c:v>
                </c:pt>
                <c:pt idx="42">
                  <c:v>1962</c:v>
                </c:pt>
                <c:pt idx="43">
                  <c:v>1963</c:v>
                </c:pt>
                <c:pt idx="44">
                  <c:v>1964</c:v>
                </c:pt>
                <c:pt idx="45">
                  <c:v>1965</c:v>
                </c:pt>
                <c:pt idx="46">
                  <c:v>1966</c:v>
                </c:pt>
                <c:pt idx="47">
                  <c:v>1967</c:v>
                </c:pt>
                <c:pt idx="48">
                  <c:v>1968</c:v>
                </c:pt>
                <c:pt idx="49">
                  <c:v>1969</c:v>
                </c:pt>
                <c:pt idx="50">
                  <c:v>1970</c:v>
                </c:pt>
                <c:pt idx="51">
                  <c:v>1971</c:v>
                </c:pt>
                <c:pt idx="52">
                  <c:v>1972</c:v>
                </c:pt>
                <c:pt idx="53">
                  <c:v>1973</c:v>
                </c:pt>
                <c:pt idx="54">
                  <c:v>1974</c:v>
                </c:pt>
                <c:pt idx="55">
                  <c:v>1975</c:v>
                </c:pt>
                <c:pt idx="56">
                  <c:v>1976</c:v>
                </c:pt>
                <c:pt idx="57">
                  <c:v>1977</c:v>
                </c:pt>
                <c:pt idx="58">
                  <c:v>1978</c:v>
                </c:pt>
                <c:pt idx="59">
                  <c:v>1979</c:v>
                </c:pt>
                <c:pt idx="60">
                  <c:v>1980</c:v>
                </c:pt>
                <c:pt idx="61">
                  <c:v>1981</c:v>
                </c:pt>
                <c:pt idx="62">
                  <c:v>1982</c:v>
                </c:pt>
                <c:pt idx="63">
                  <c:v>1983</c:v>
                </c:pt>
                <c:pt idx="64">
                  <c:v>1984</c:v>
                </c:pt>
                <c:pt idx="65">
                  <c:v>1985</c:v>
                </c:pt>
                <c:pt idx="66">
                  <c:v>1986</c:v>
                </c:pt>
                <c:pt idx="67">
                  <c:v>1987</c:v>
                </c:pt>
                <c:pt idx="68">
                  <c:v>1988</c:v>
                </c:pt>
                <c:pt idx="69">
                  <c:v>1989</c:v>
                </c:pt>
                <c:pt idx="70">
                  <c:v>1990</c:v>
                </c:pt>
                <c:pt idx="71">
                  <c:v>1991</c:v>
                </c:pt>
                <c:pt idx="72">
                  <c:v>1992</c:v>
                </c:pt>
                <c:pt idx="73">
                  <c:v>1993</c:v>
                </c:pt>
                <c:pt idx="74">
                  <c:v>1994</c:v>
                </c:pt>
                <c:pt idx="75">
                  <c:v>1995</c:v>
                </c:pt>
                <c:pt idx="76">
                  <c:v>1996</c:v>
                </c:pt>
                <c:pt idx="77">
                  <c:v>1997</c:v>
                </c:pt>
                <c:pt idx="78">
                  <c:v>1998</c:v>
                </c:pt>
                <c:pt idx="79">
                  <c:v>1999</c:v>
                </c:pt>
                <c:pt idx="80">
                  <c:v>2000</c:v>
                </c:pt>
                <c:pt idx="81">
                  <c:v>2001</c:v>
                </c:pt>
                <c:pt idx="82">
                  <c:v>2002</c:v>
                </c:pt>
                <c:pt idx="83">
                  <c:v>2003</c:v>
                </c:pt>
                <c:pt idx="84">
                  <c:v>2004</c:v>
                </c:pt>
                <c:pt idx="85">
                  <c:v>2005</c:v>
                </c:pt>
                <c:pt idx="86">
                  <c:v>2006</c:v>
                </c:pt>
                <c:pt idx="87">
                  <c:v>2007</c:v>
                </c:pt>
                <c:pt idx="88">
                  <c:v>2008</c:v>
                </c:pt>
                <c:pt idx="89">
                  <c:v>2009</c:v>
                </c:pt>
                <c:pt idx="90">
                  <c:v>2010</c:v>
                </c:pt>
                <c:pt idx="91">
                  <c:v>2011</c:v>
                </c:pt>
                <c:pt idx="92">
                  <c:v>2012</c:v>
                </c:pt>
                <c:pt idx="93">
                  <c:v>2013</c:v>
                </c:pt>
              </c:strCache>
            </c:strRef>
          </c:cat>
          <c:val>
            <c:numRef>
              <c:f>'Cattle trade data'!$C$17:$CR$17</c:f>
              <c:numCache>
                <c:formatCode>General</c:formatCode>
                <c:ptCount val="94"/>
                <c:pt idx="0">
                  <c:v>4.0999999999999996</c:v>
                </c:pt>
                <c:pt idx="1">
                  <c:v>2.8</c:v>
                </c:pt>
                <c:pt idx="2">
                  <c:v>0.6</c:v>
                </c:pt>
                <c:pt idx="3">
                  <c:v>0.3</c:v>
                </c:pt>
                <c:pt idx="4">
                  <c:v>0.2</c:v>
                </c:pt>
                <c:pt idx="5">
                  <c:v>0.3</c:v>
                </c:pt>
                <c:pt idx="6">
                  <c:v>0.5</c:v>
                </c:pt>
                <c:pt idx="7">
                  <c:v>0.5</c:v>
                </c:pt>
                <c:pt idx="8">
                  <c:v>0.3</c:v>
                </c:pt>
                <c:pt idx="9">
                  <c:v>0.1</c:v>
                </c:pt>
                <c:pt idx="10">
                  <c:v>0.4</c:v>
                </c:pt>
                <c:pt idx="11">
                  <c:v>0.2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3.1</c:v>
                </c:pt>
                <c:pt idx="33">
                  <c:v>1.6</c:v>
                </c:pt>
                <c:pt idx="34">
                  <c:v>0.1</c:v>
                </c:pt>
                <c:pt idx="35">
                  <c:v>4.5999999999999996</c:v>
                </c:pt>
                <c:pt idx="36">
                  <c:v>7.4</c:v>
                </c:pt>
                <c:pt idx="37">
                  <c:v>4.4000000000000004</c:v>
                </c:pt>
                <c:pt idx="38">
                  <c:v>2.7</c:v>
                </c:pt>
                <c:pt idx="39">
                  <c:v>28.2</c:v>
                </c:pt>
                <c:pt idx="40">
                  <c:v>4.4000000000000004</c:v>
                </c:pt>
                <c:pt idx="41">
                  <c:v>0.4</c:v>
                </c:pt>
                <c:pt idx="42">
                  <c:v>1.3</c:v>
                </c:pt>
                <c:pt idx="43">
                  <c:v>0.3</c:v>
                </c:pt>
                <c:pt idx="44">
                  <c:v>30.9</c:v>
                </c:pt>
                <c:pt idx="45">
                  <c:v>0</c:v>
                </c:pt>
                <c:pt idx="46">
                  <c:v>7.7</c:v>
                </c:pt>
                <c:pt idx="47">
                  <c:v>24.1</c:v>
                </c:pt>
                <c:pt idx="48">
                  <c:v>1.3</c:v>
                </c:pt>
                <c:pt idx="49">
                  <c:v>0.3</c:v>
                </c:pt>
                <c:pt idx="50">
                  <c:v>53.3</c:v>
                </c:pt>
                <c:pt idx="51">
                  <c:v>55.5</c:v>
                </c:pt>
                <c:pt idx="52">
                  <c:v>64</c:v>
                </c:pt>
                <c:pt idx="53">
                  <c:v>208.5</c:v>
                </c:pt>
                <c:pt idx="54">
                  <c:v>109.2</c:v>
                </c:pt>
                <c:pt idx="55">
                  <c:v>41.9</c:v>
                </c:pt>
                <c:pt idx="56">
                  <c:v>133.19999999999999</c:v>
                </c:pt>
                <c:pt idx="57">
                  <c:v>33.4</c:v>
                </c:pt>
                <c:pt idx="58">
                  <c:v>47.6</c:v>
                </c:pt>
                <c:pt idx="59">
                  <c:v>19.899999999999999</c:v>
                </c:pt>
                <c:pt idx="60">
                  <c:v>22.8</c:v>
                </c:pt>
                <c:pt idx="61">
                  <c:v>80.3</c:v>
                </c:pt>
                <c:pt idx="62">
                  <c:v>71.5</c:v>
                </c:pt>
                <c:pt idx="63">
                  <c:v>77.5</c:v>
                </c:pt>
                <c:pt idx="64">
                  <c:v>29.9</c:v>
                </c:pt>
                <c:pt idx="65">
                  <c:v>51.5</c:v>
                </c:pt>
                <c:pt idx="66">
                  <c:v>60.9</c:v>
                </c:pt>
                <c:pt idx="67">
                  <c:v>66</c:v>
                </c:pt>
                <c:pt idx="68">
                  <c:v>31.8</c:v>
                </c:pt>
                <c:pt idx="69">
                  <c:v>39.6</c:v>
                </c:pt>
                <c:pt idx="70">
                  <c:v>13.4</c:v>
                </c:pt>
                <c:pt idx="71">
                  <c:v>43.2</c:v>
                </c:pt>
                <c:pt idx="72">
                  <c:v>33.200000000000003</c:v>
                </c:pt>
                <c:pt idx="73">
                  <c:v>48</c:v>
                </c:pt>
                <c:pt idx="74">
                  <c:v>95.1</c:v>
                </c:pt>
                <c:pt idx="75">
                  <c:v>78.599999999999994</c:v>
                </c:pt>
                <c:pt idx="76">
                  <c:v>46.8</c:v>
                </c:pt>
                <c:pt idx="77">
                  <c:v>34.700000000000003</c:v>
                </c:pt>
                <c:pt idx="78">
                  <c:v>62.4</c:v>
                </c:pt>
                <c:pt idx="79">
                  <c:v>182</c:v>
                </c:pt>
                <c:pt idx="80">
                  <c:v>260.10000000000002</c:v>
                </c:pt>
                <c:pt idx="81">
                  <c:v>223.3</c:v>
                </c:pt>
                <c:pt idx="82">
                  <c:v>60.6</c:v>
                </c:pt>
                <c:pt idx="83">
                  <c:v>22.6</c:v>
                </c:pt>
                <c:pt idx="84">
                  <c:v>7.8</c:v>
                </c:pt>
                <c:pt idx="85">
                  <c:v>4.9000000000000004</c:v>
                </c:pt>
                <c:pt idx="86">
                  <c:v>19.100000000000001</c:v>
                </c:pt>
                <c:pt idx="87">
                  <c:v>30.6</c:v>
                </c:pt>
                <c:pt idx="88">
                  <c:v>28.3</c:v>
                </c:pt>
                <c:pt idx="89">
                  <c:v>30.4</c:v>
                </c:pt>
                <c:pt idx="90">
                  <c:v>23.5</c:v>
                </c:pt>
                <c:pt idx="91">
                  <c:v>47.3</c:v>
                </c:pt>
                <c:pt idx="92">
                  <c:v>36.200000000000003</c:v>
                </c:pt>
                <c:pt idx="93">
                  <c:v>30.7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'Cattle trade data'!$A$33</c:f>
              <c:strCache>
                <c:ptCount val="1"/>
                <c:pt idx="0">
                  <c:v>Cattle exports</c:v>
                </c:pt>
              </c:strCache>
            </c:strRef>
          </c:tx>
          <c:spPr>
            <a:ln w="38100">
              <a:solidFill>
                <a:srgbClr val="000000"/>
              </a:solidFill>
              <a:prstDash val="solid"/>
            </a:ln>
          </c:spPr>
          <c:marker>
            <c:symbol val="circle"/>
            <c:size val="4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strRef>
              <c:f>'Cattle trade data'!$C$2:$CR$2</c:f>
              <c:strCache>
                <c:ptCount val="94"/>
                <c:pt idx="0">
                  <c:v>1920</c:v>
                </c:pt>
                <c:pt idx="1">
                  <c:v>1921</c:v>
                </c:pt>
                <c:pt idx="2">
                  <c:v>1922</c:v>
                </c:pt>
                <c:pt idx="3">
                  <c:v>1923</c:v>
                </c:pt>
                <c:pt idx="4">
                  <c:v>1924</c:v>
                </c:pt>
                <c:pt idx="5">
                  <c:v>1925</c:v>
                </c:pt>
                <c:pt idx="6">
                  <c:v>1926</c:v>
                </c:pt>
                <c:pt idx="7">
                  <c:v>1927</c:v>
                </c:pt>
                <c:pt idx="8">
                  <c:v>1928</c:v>
                </c:pt>
                <c:pt idx="9">
                  <c:v>1929</c:v>
                </c:pt>
                <c:pt idx="10">
                  <c:v>1930</c:v>
                </c:pt>
                <c:pt idx="11">
                  <c:v>1931</c:v>
                </c:pt>
                <c:pt idx="12">
                  <c:v>1932</c:v>
                </c:pt>
                <c:pt idx="13">
                  <c:v>1933</c:v>
                </c:pt>
                <c:pt idx="14">
                  <c:v>1934</c:v>
                </c:pt>
                <c:pt idx="15">
                  <c:v>1935</c:v>
                </c:pt>
                <c:pt idx="16">
                  <c:v>1936</c:v>
                </c:pt>
                <c:pt idx="17">
                  <c:v>1937</c:v>
                </c:pt>
                <c:pt idx="18">
                  <c:v>1938</c:v>
                </c:pt>
                <c:pt idx="19">
                  <c:v>1939</c:v>
                </c:pt>
                <c:pt idx="20">
                  <c:v>1940</c:v>
                </c:pt>
                <c:pt idx="21">
                  <c:v>1941</c:v>
                </c:pt>
                <c:pt idx="22">
                  <c:v>1942</c:v>
                </c:pt>
                <c:pt idx="23">
                  <c:v>1943</c:v>
                </c:pt>
                <c:pt idx="24">
                  <c:v>1944</c:v>
                </c:pt>
                <c:pt idx="25">
                  <c:v>1945</c:v>
                </c:pt>
                <c:pt idx="26">
                  <c:v>1946</c:v>
                </c:pt>
                <c:pt idx="27">
                  <c:v>1947</c:v>
                </c:pt>
                <c:pt idx="28">
                  <c:v>1948</c:v>
                </c:pt>
                <c:pt idx="29">
                  <c:v>1949</c:v>
                </c:pt>
                <c:pt idx="30">
                  <c:v>1950</c:v>
                </c:pt>
                <c:pt idx="31">
                  <c:v>1951</c:v>
                </c:pt>
                <c:pt idx="32">
                  <c:v>1952</c:v>
                </c:pt>
                <c:pt idx="33">
                  <c:v>1953</c:v>
                </c:pt>
                <c:pt idx="34">
                  <c:v>1954</c:v>
                </c:pt>
                <c:pt idx="35">
                  <c:v>1955</c:v>
                </c:pt>
                <c:pt idx="36">
                  <c:v>1956</c:v>
                </c:pt>
                <c:pt idx="37">
                  <c:v>1957</c:v>
                </c:pt>
                <c:pt idx="38">
                  <c:v>1958</c:v>
                </c:pt>
                <c:pt idx="39">
                  <c:v>1959</c:v>
                </c:pt>
                <c:pt idx="40">
                  <c:v>1960</c:v>
                </c:pt>
                <c:pt idx="41">
                  <c:v>1961</c:v>
                </c:pt>
                <c:pt idx="42">
                  <c:v>1962</c:v>
                </c:pt>
                <c:pt idx="43">
                  <c:v>1963</c:v>
                </c:pt>
                <c:pt idx="44">
                  <c:v>1964</c:v>
                </c:pt>
                <c:pt idx="45">
                  <c:v>1965</c:v>
                </c:pt>
                <c:pt idx="46">
                  <c:v>1966</c:v>
                </c:pt>
                <c:pt idx="47">
                  <c:v>1967</c:v>
                </c:pt>
                <c:pt idx="48">
                  <c:v>1968</c:v>
                </c:pt>
                <c:pt idx="49">
                  <c:v>1969</c:v>
                </c:pt>
                <c:pt idx="50">
                  <c:v>1970</c:v>
                </c:pt>
                <c:pt idx="51">
                  <c:v>1971</c:v>
                </c:pt>
                <c:pt idx="52">
                  <c:v>1972</c:v>
                </c:pt>
                <c:pt idx="53">
                  <c:v>1973</c:v>
                </c:pt>
                <c:pt idx="54">
                  <c:v>1974</c:v>
                </c:pt>
                <c:pt idx="55">
                  <c:v>1975</c:v>
                </c:pt>
                <c:pt idx="56">
                  <c:v>1976</c:v>
                </c:pt>
                <c:pt idx="57">
                  <c:v>1977</c:v>
                </c:pt>
                <c:pt idx="58">
                  <c:v>1978</c:v>
                </c:pt>
                <c:pt idx="59">
                  <c:v>1979</c:v>
                </c:pt>
                <c:pt idx="60">
                  <c:v>1980</c:v>
                </c:pt>
                <c:pt idx="61">
                  <c:v>1981</c:v>
                </c:pt>
                <c:pt idx="62">
                  <c:v>1982</c:v>
                </c:pt>
                <c:pt idx="63">
                  <c:v>1983</c:v>
                </c:pt>
                <c:pt idx="64">
                  <c:v>1984</c:v>
                </c:pt>
                <c:pt idx="65">
                  <c:v>1985</c:v>
                </c:pt>
                <c:pt idx="66">
                  <c:v>1986</c:v>
                </c:pt>
                <c:pt idx="67">
                  <c:v>1987</c:v>
                </c:pt>
                <c:pt idx="68">
                  <c:v>1988</c:v>
                </c:pt>
                <c:pt idx="69">
                  <c:v>1989</c:v>
                </c:pt>
                <c:pt idx="70">
                  <c:v>1990</c:v>
                </c:pt>
                <c:pt idx="71">
                  <c:v>1991</c:v>
                </c:pt>
                <c:pt idx="72">
                  <c:v>1992</c:v>
                </c:pt>
                <c:pt idx="73">
                  <c:v>1993</c:v>
                </c:pt>
                <c:pt idx="74">
                  <c:v>1994</c:v>
                </c:pt>
                <c:pt idx="75">
                  <c:v>1995</c:v>
                </c:pt>
                <c:pt idx="76">
                  <c:v>1996</c:v>
                </c:pt>
                <c:pt idx="77">
                  <c:v>1997</c:v>
                </c:pt>
                <c:pt idx="78">
                  <c:v>1998</c:v>
                </c:pt>
                <c:pt idx="79">
                  <c:v>1999</c:v>
                </c:pt>
                <c:pt idx="80">
                  <c:v>2000</c:v>
                </c:pt>
                <c:pt idx="81">
                  <c:v>2001</c:v>
                </c:pt>
                <c:pt idx="82">
                  <c:v>2002</c:v>
                </c:pt>
                <c:pt idx="83">
                  <c:v>2003</c:v>
                </c:pt>
                <c:pt idx="84">
                  <c:v>2004</c:v>
                </c:pt>
                <c:pt idx="85">
                  <c:v>2005</c:v>
                </c:pt>
                <c:pt idx="86">
                  <c:v>2006</c:v>
                </c:pt>
                <c:pt idx="87">
                  <c:v>2007</c:v>
                </c:pt>
                <c:pt idx="88">
                  <c:v>2008</c:v>
                </c:pt>
                <c:pt idx="89">
                  <c:v>2009</c:v>
                </c:pt>
                <c:pt idx="90">
                  <c:v>2010</c:v>
                </c:pt>
                <c:pt idx="91">
                  <c:v>2011</c:v>
                </c:pt>
                <c:pt idx="92">
                  <c:v>2012</c:v>
                </c:pt>
                <c:pt idx="93">
                  <c:v>2013</c:v>
                </c:pt>
              </c:strCache>
            </c:strRef>
          </c:cat>
          <c:val>
            <c:numRef>
              <c:f>'Cattle trade data'!$C$19:$CR$19</c:f>
              <c:numCache>
                <c:formatCode>General</c:formatCode>
                <c:ptCount val="94"/>
                <c:pt idx="0">
                  <c:v>240.7</c:v>
                </c:pt>
                <c:pt idx="1">
                  <c:v>174.6</c:v>
                </c:pt>
                <c:pt idx="2">
                  <c:v>212.5</c:v>
                </c:pt>
                <c:pt idx="3">
                  <c:v>160.80000000000001</c:v>
                </c:pt>
                <c:pt idx="4">
                  <c:v>183.2</c:v>
                </c:pt>
                <c:pt idx="5">
                  <c:v>204.4</c:v>
                </c:pt>
                <c:pt idx="6">
                  <c:v>176.3</c:v>
                </c:pt>
                <c:pt idx="7">
                  <c:v>216.2</c:v>
                </c:pt>
                <c:pt idx="8">
                  <c:v>169.3</c:v>
                </c:pt>
                <c:pt idx="9">
                  <c:v>162.6</c:v>
                </c:pt>
                <c:pt idx="10">
                  <c:v>27.6</c:v>
                </c:pt>
                <c:pt idx="11">
                  <c:v>40.200000000000003</c:v>
                </c:pt>
                <c:pt idx="12">
                  <c:v>28.5</c:v>
                </c:pt>
                <c:pt idx="13">
                  <c:v>59.2</c:v>
                </c:pt>
                <c:pt idx="14">
                  <c:v>63.7</c:v>
                </c:pt>
                <c:pt idx="15">
                  <c:v>112.8</c:v>
                </c:pt>
                <c:pt idx="16">
                  <c:v>233.6</c:v>
                </c:pt>
                <c:pt idx="17">
                  <c:v>222.1</c:v>
                </c:pt>
                <c:pt idx="18">
                  <c:v>129.80000000000001</c:v>
                </c:pt>
                <c:pt idx="19">
                  <c:v>208.8</c:v>
                </c:pt>
                <c:pt idx="20">
                  <c:v>157.30000000000001</c:v>
                </c:pt>
                <c:pt idx="21">
                  <c:v>193.2</c:v>
                </c:pt>
                <c:pt idx="22">
                  <c:v>161.4</c:v>
                </c:pt>
                <c:pt idx="23">
                  <c:v>60.4</c:v>
                </c:pt>
                <c:pt idx="24">
                  <c:v>57.8</c:v>
                </c:pt>
                <c:pt idx="25">
                  <c:v>77.2</c:v>
                </c:pt>
                <c:pt idx="26">
                  <c:v>103.2</c:v>
                </c:pt>
                <c:pt idx="27">
                  <c:v>82.7</c:v>
                </c:pt>
                <c:pt idx="28">
                  <c:v>446.5</c:v>
                </c:pt>
                <c:pt idx="29">
                  <c:v>389.1</c:v>
                </c:pt>
                <c:pt idx="30">
                  <c:v>433.2</c:v>
                </c:pt>
                <c:pt idx="31">
                  <c:v>227.7</c:v>
                </c:pt>
                <c:pt idx="32">
                  <c:v>14.9</c:v>
                </c:pt>
                <c:pt idx="33">
                  <c:v>67.3</c:v>
                </c:pt>
                <c:pt idx="34">
                  <c:v>86</c:v>
                </c:pt>
                <c:pt idx="35">
                  <c:v>63.4</c:v>
                </c:pt>
                <c:pt idx="36">
                  <c:v>52.6</c:v>
                </c:pt>
                <c:pt idx="37">
                  <c:v>305.89999999999998</c:v>
                </c:pt>
                <c:pt idx="38">
                  <c:v>473</c:v>
                </c:pt>
                <c:pt idx="39">
                  <c:v>220.7</c:v>
                </c:pt>
                <c:pt idx="40">
                  <c:v>172.7</c:v>
                </c:pt>
                <c:pt idx="41">
                  <c:v>341.3</c:v>
                </c:pt>
                <c:pt idx="42">
                  <c:v>250</c:v>
                </c:pt>
                <c:pt idx="43">
                  <c:v>165.2</c:v>
                </c:pt>
                <c:pt idx="44">
                  <c:v>129.30000000000001</c:v>
                </c:pt>
                <c:pt idx="45">
                  <c:v>373.5</c:v>
                </c:pt>
                <c:pt idx="46">
                  <c:v>289.89999999999998</c:v>
                </c:pt>
                <c:pt idx="47">
                  <c:v>145.6</c:v>
                </c:pt>
                <c:pt idx="48">
                  <c:v>187</c:v>
                </c:pt>
                <c:pt idx="49">
                  <c:v>112.1</c:v>
                </c:pt>
                <c:pt idx="50">
                  <c:v>116.4</c:v>
                </c:pt>
                <c:pt idx="51">
                  <c:v>105.4</c:v>
                </c:pt>
                <c:pt idx="52">
                  <c:v>143.1</c:v>
                </c:pt>
                <c:pt idx="53">
                  <c:v>211.2</c:v>
                </c:pt>
                <c:pt idx="54">
                  <c:v>62.9</c:v>
                </c:pt>
                <c:pt idx="55">
                  <c:v>197.1</c:v>
                </c:pt>
                <c:pt idx="56">
                  <c:v>326</c:v>
                </c:pt>
                <c:pt idx="57">
                  <c:v>288</c:v>
                </c:pt>
                <c:pt idx="58">
                  <c:v>286.3</c:v>
                </c:pt>
                <c:pt idx="59">
                  <c:v>199.8</c:v>
                </c:pt>
                <c:pt idx="60">
                  <c:v>209.8</c:v>
                </c:pt>
                <c:pt idx="61">
                  <c:v>184.6</c:v>
                </c:pt>
                <c:pt idx="62">
                  <c:v>317.3</c:v>
                </c:pt>
                <c:pt idx="63">
                  <c:v>265.89999999999998</c:v>
                </c:pt>
                <c:pt idx="64">
                  <c:v>294.2</c:v>
                </c:pt>
                <c:pt idx="65">
                  <c:v>334.8</c:v>
                </c:pt>
                <c:pt idx="66">
                  <c:v>221</c:v>
                </c:pt>
                <c:pt idx="67">
                  <c:v>234</c:v>
                </c:pt>
                <c:pt idx="68">
                  <c:v>461.1</c:v>
                </c:pt>
                <c:pt idx="69">
                  <c:v>444.9</c:v>
                </c:pt>
                <c:pt idx="70">
                  <c:v>822.5</c:v>
                </c:pt>
                <c:pt idx="71">
                  <c:v>840.9</c:v>
                </c:pt>
                <c:pt idx="72">
                  <c:v>1240.4000000000001</c:v>
                </c:pt>
                <c:pt idx="73">
                  <c:v>1188.0999999999999</c:v>
                </c:pt>
                <c:pt idx="74">
                  <c:v>982.6</c:v>
                </c:pt>
                <c:pt idx="75">
                  <c:v>1108.8</c:v>
                </c:pt>
                <c:pt idx="76">
                  <c:v>1481.1</c:v>
                </c:pt>
                <c:pt idx="77">
                  <c:v>1331.8</c:v>
                </c:pt>
                <c:pt idx="78">
                  <c:v>1288.7</c:v>
                </c:pt>
                <c:pt idx="79">
                  <c:v>957.5</c:v>
                </c:pt>
                <c:pt idx="80">
                  <c:v>938.1</c:v>
                </c:pt>
                <c:pt idx="81">
                  <c:v>1251.4000000000001</c:v>
                </c:pt>
                <c:pt idx="82">
                  <c:v>1542.7</c:v>
                </c:pt>
                <c:pt idx="83">
                  <c:v>479.2</c:v>
                </c:pt>
                <c:pt idx="84">
                  <c:v>0</c:v>
                </c:pt>
                <c:pt idx="85">
                  <c:v>545</c:v>
                </c:pt>
                <c:pt idx="86">
                  <c:v>1011.9</c:v>
                </c:pt>
                <c:pt idx="87">
                  <c:v>1323.6</c:v>
                </c:pt>
                <c:pt idx="88">
                  <c:v>1468.8</c:v>
                </c:pt>
                <c:pt idx="89">
                  <c:v>1014.6</c:v>
                </c:pt>
                <c:pt idx="90">
                  <c:v>1026.3</c:v>
                </c:pt>
                <c:pt idx="91">
                  <c:v>664.6</c:v>
                </c:pt>
                <c:pt idx="92">
                  <c:v>767.8</c:v>
                </c:pt>
                <c:pt idx="93">
                  <c:v>901.9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487296"/>
        <c:axId val="35621696"/>
      </c:lineChart>
      <c:catAx>
        <c:axId val="122487296"/>
        <c:scaling>
          <c:orientation val="minMax"/>
        </c:scaling>
        <c:delete val="0"/>
        <c:axPos val="b"/>
        <c:numFmt formatCode="0" sourceLinked="0"/>
        <c:majorTickMark val="cross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5621696"/>
        <c:crosses val="autoZero"/>
        <c:auto val="1"/>
        <c:lblAlgn val="ctr"/>
        <c:lblOffset val="100"/>
        <c:tickLblSkip val="10"/>
        <c:tickMarkSkip val="10"/>
        <c:noMultiLvlLbl val="0"/>
      </c:catAx>
      <c:valAx>
        <c:axId val="35621696"/>
        <c:scaling>
          <c:orientation val="minMax"/>
          <c:max val="16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Thousand head of cattle</a:t>
                </a:r>
              </a:p>
            </c:rich>
          </c:tx>
          <c:layout>
            <c:manualLayout>
              <c:xMode val="edge"/>
              <c:yMode val="edge"/>
              <c:x val="1.2208657047724751E-2"/>
              <c:y val="0.26264274061990212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out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22487296"/>
        <c:crosses val="autoZero"/>
        <c:crossBetween val="between"/>
        <c:minorUnit val="100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0355160932297442"/>
          <c:y val="0.42414355628058725"/>
          <c:w val="0.18970033296337419"/>
          <c:h val="0.19367663870727414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47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20338957996517"/>
          <c:y val="4.0959011941174246E-2"/>
          <c:w val="0.85217246935324131"/>
          <c:h val="0.88252568470768666"/>
        </c:manualLayout>
      </c:layout>
      <c:lineChart>
        <c:grouping val="standard"/>
        <c:varyColors val="0"/>
        <c:ser>
          <c:idx val="0"/>
          <c:order val="0"/>
          <c:spPr>
            <a:ln w="38100" cap="rnd">
              <a:solidFill>
                <a:schemeClr val="bg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chemeClr val="tx1"/>
                </a:solidFill>
              </a:ln>
              <a:effectLst/>
            </c:spPr>
          </c:marker>
          <c:cat>
            <c:numRef>
              <c:f>Data!$A$4:$A$67</c:f>
              <c:numCache>
                <c:formatCode>General</c:formatCode>
                <c:ptCount val="64"/>
                <c:pt idx="0">
                  <c:v>1950</c:v>
                </c:pt>
                <c:pt idx="1">
                  <c:v>1951</c:v>
                </c:pt>
                <c:pt idx="2">
                  <c:v>1952</c:v>
                </c:pt>
                <c:pt idx="3">
                  <c:v>1953</c:v>
                </c:pt>
                <c:pt idx="4">
                  <c:v>1954</c:v>
                </c:pt>
                <c:pt idx="5">
                  <c:v>1955</c:v>
                </c:pt>
                <c:pt idx="6">
                  <c:v>1956</c:v>
                </c:pt>
                <c:pt idx="7">
                  <c:v>1957</c:v>
                </c:pt>
                <c:pt idx="8">
                  <c:v>1958</c:v>
                </c:pt>
                <c:pt idx="9">
                  <c:v>1959</c:v>
                </c:pt>
                <c:pt idx="10">
                  <c:v>1960</c:v>
                </c:pt>
                <c:pt idx="11">
                  <c:v>1961</c:v>
                </c:pt>
                <c:pt idx="12">
                  <c:v>1962</c:v>
                </c:pt>
                <c:pt idx="13">
                  <c:v>1963</c:v>
                </c:pt>
                <c:pt idx="14">
                  <c:v>1964</c:v>
                </c:pt>
                <c:pt idx="15">
                  <c:v>1965</c:v>
                </c:pt>
                <c:pt idx="16">
                  <c:v>1966</c:v>
                </c:pt>
                <c:pt idx="17">
                  <c:v>1967</c:v>
                </c:pt>
                <c:pt idx="18">
                  <c:v>1968</c:v>
                </c:pt>
                <c:pt idx="19">
                  <c:v>1969</c:v>
                </c:pt>
                <c:pt idx="20">
                  <c:v>1970</c:v>
                </c:pt>
                <c:pt idx="21">
                  <c:v>1971</c:v>
                </c:pt>
                <c:pt idx="22">
                  <c:v>1972</c:v>
                </c:pt>
                <c:pt idx="23">
                  <c:v>1973</c:v>
                </c:pt>
                <c:pt idx="24">
                  <c:v>1974</c:v>
                </c:pt>
                <c:pt idx="25">
                  <c:v>1975</c:v>
                </c:pt>
                <c:pt idx="26">
                  <c:v>1976</c:v>
                </c:pt>
                <c:pt idx="27">
                  <c:v>1977</c:v>
                </c:pt>
                <c:pt idx="28">
                  <c:v>1978</c:v>
                </c:pt>
                <c:pt idx="29">
                  <c:v>1979</c:v>
                </c:pt>
                <c:pt idx="30">
                  <c:v>1980</c:v>
                </c:pt>
                <c:pt idx="31">
                  <c:v>1981</c:v>
                </c:pt>
                <c:pt idx="32">
                  <c:v>1982</c:v>
                </c:pt>
                <c:pt idx="33">
                  <c:v>1983</c:v>
                </c:pt>
                <c:pt idx="34">
                  <c:v>1984</c:v>
                </c:pt>
                <c:pt idx="35">
                  <c:v>1985</c:v>
                </c:pt>
                <c:pt idx="36">
                  <c:v>1986</c:v>
                </c:pt>
                <c:pt idx="37">
                  <c:v>1987</c:v>
                </c:pt>
                <c:pt idx="38">
                  <c:v>1988</c:v>
                </c:pt>
                <c:pt idx="39">
                  <c:v>1989</c:v>
                </c:pt>
                <c:pt idx="40">
                  <c:v>1990</c:v>
                </c:pt>
                <c:pt idx="41">
                  <c:v>1991</c:v>
                </c:pt>
                <c:pt idx="42">
                  <c:v>1992</c:v>
                </c:pt>
                <c:pt idx="43">
                  <c:v>1993</c:v>
                </c:pt>
                <c:pt idx="44">
                  <c:v>1994</c:v>
                </c:pt>
                <c:pt idx="45">
                  <c:v>1995</c:v>
                </c:pt>
                <c:pt idx="46">
                  <c:v>1996</c:v>
                </c:pt>
                <c:pt idx="47">
                  <c:v>1997</c:v>
                </c:pt>
                <c:pt idx="48">
                  <c:v>1998</c:v>
                </c:pt>
                <c:pt idx="49">
                  <c:v>1999</c:v>
                </c:pt>
                <c:pt idx="50">
                  <c:v>2000</c:v>
                </c:pt>
                <c:pt idx="51">
                  <c:v>2001</c:v>
                </c:pt>
                <c:pt idx="52">
                  <c:v>2002</c:v>
                </c:pt>
                <c:pt idx="53">
                  <c:v>2003</c:v>
                </c:pt>
                <c:pt idx="54">
                  <c:v>2004</c:v>
                </c:pt>
                <c:pt idx="55">
                  <c:v>2005</c:v>
                </c:pt>
                <c:pt idx="56">
                  <c:v>2006</c:v>
                </c:pt>
                <c:pt idx="57">
                  <c:v>2007</c:v>
                </c:pt>
                <c:pt idx="58">
                  <c:v>2008</c:v>
                </c:pt>
                <c:pt idx="59">
                  <c:v>2009</c:v>
                </c:pt>
                <c:pt idx="60">
                  <c:v>2010</c:v>
                </c:pt>
                <c:pt idx="61">
                  <c:v>2011</c:v>
                </c:pt>
                <c:pt idx="62">
                  <c:v>2012</c:v>
                </c:pt>
                <c:pt idx="63">
                  <c:v>2013</c:v>
                </c:pt>
              </c:numCache>
            </c:numRef>
          </c:cat>
          <c:val>
            <c:numRef>
              <c:f>Data!$G$4:$G$67</c:f>
              <c:numCache>
                <c:formatCode>0.0000</c:formatCode>
                <c:ptCount val="64"/>
                <c:pt idx="0">
                  <c:v>0.91827364554637281</c:v>
                </c:pt>
                <c:pt idx="1">
                  <c:v>0.94966761633428309</c:v>
                </c:pt>
                <c:pt idx="2">
                  <c:v>1.0214504596527068</c:v>
                </c:pt>
                <c:pt idx="3">
                  <c:v>1.0172939979654121</c:v>
                </c:pt>
                <c:pt idx="4">
                  <c:v>1.0277492291880781</c:v>
                </c:pt>
                <c:pt idx="5">
                  <c:v>1.0141987829614605</c:v>
                </c:pt>
                <c:pt idx="6">
                  <c:v>1.0162601626016261</c:v>
                </c:pt>
                <c:pt idx="7">
                  <c:v>1.0429703796412182</c:v>
                </c:pt>
                <c:pt idx="8">
                  <c:v>1.030290541932825</c:v>
                </c:pt>
                <c:pt idx="9">
                  <c:v>1.0426441455531228</c:v>
                </c:pt>
                <c:pt idx="10">
                  <c:v>1.0311404413281089</c:v>
                </c:pt>
                <c:pt idx="11">
                  <c:v>0.98706939097818591</c:v>
                </c:pt>
                <c:pt idx="12">
                  <c:v>0.93562874251497008</c:v>
                </c:pt>
                <c:pt idx="13">
                  <c:v>0.92721372276309688</c:v>
                </c:pt>
                <c:pt idx="14">
                  <c:v>0.92712775820508064</c:v>
                </c:pt>
                <c:pt idx="15">
                  <c:v>0.92764378478664189</c:v>
                </c:pt>
                <c:pt idx="16">
                  <c:v>0.92824654228163006</c:v>
                </c:pt>
                <c:pt idx="17">
                  <c:v>0.92704180958561233</c:v>
                </c:pt>
                <c:pt idx="18">
                  <c:v>0.92807424593967525</c:v>
                </c:pt>
                <c:pt idx="19">
                  <c:v>0.92867756315007433</c:v>
                </c:pt>
                <c:pt idx="20">
                  <c:v>0.95702938080199063</c:v>
                </c:pt>
                <c:pt idx="21">
                  <c:v>0.99029510794216669</c:v>
                </c:pt>
                <c:pt idx="22">
                  <c:v>1.0102030508132134</c:v>
                </c:pt>
                <c:pt idx="23">
                  <c:v>0.99990000999900008</c:v>
                </c:pt>
                <c:pt idx="24">
                  <c:v>1.0224948875255624</c:v>
                </c:pt>
                <c:pt idx="25">
                  <c:v>0.98309083759339355</c:v>
                </c:pt>
                <c:pt idx="26">
                  <c:v>1.0141987829614605</c:v>
                </c:pt>
                <c:pt idx="27">
                  <c:v>0.94029149036201232</c:v>
                </c:pt>
                <c:pt idx="28">
                  <c:v>0.87665468571929517</c:v>
                </c:pt>
                <c:pt idx="29">
                  <c:v>0.85367935803312278</c:v>
                </c:pt>
                <c:pt idx="30">
                  <c:v>0.85528566541224771</c:v>
                </c:pt>
                <c:pt idx="31">
                  <c:v>0.83409792309617148</c:v>
                </c:pt>
                <c:pt idx="32">
                  <c:v>0.81056983059090537</c:v>
                </c:pt>
                <c:pt idx="33">
                  <c:v>0.81142486205777353</c:v>
                </c:pt>
                <c:pt idx="34">
                  <c:v>0.77214114740174511</c:v>
                </c:pt>
                <c:pt idx="35">
                  <c:v>0.73233247894544129</c:v>
                </c:pt>
                <c:pt idx="36">
                  <c:v>0.7196833393306945</c:v>
                </c:pt>
                <c:pt idx="37">
                  <c:v>0.75414781297134237</c:v>
                </c:pt>
                <c:pt idx="38">
                  <c:v>0.81254570569594542</c:v>
                </c:pt>
                <c:pt idx="39">
                  <c:v>0.84459459459459463</c:v>
                </c:pt>
                <c:pt idx="40">
                  <c:v>0.85704490915323961</c:v>
                </c:pt>
                <c:pt idx="41">
                  <c:v>0.87282883826481628</c:v>
                </c:pt>
                <c:pt idx="42">
                  <c:v>0.82733515347067088</c:v>
                </c:pt>
                <c:pt idx="43">
                  <c:v>0.77513371056507241</c:v>
                </c:pt>
                <c:pt idx="44">
                  <c:v>0.73227885178676044</c:v>
                </c:pt>
                <c:pt idx="45">
                  <c:v>0.72865053920139899</c:v>
                </c:pt>
                <c:pt idx="46">
                  <c:v>0.73340667400073345</c:v>
                </c:pt>
                <c:pt idx="47">
                  <c:v>0.72223024700274441</c:v>
                </c:pt>
                <c:pt idx="48">
                  <c:v>0.67408156386922813</c:v>
                </c:pt>
                <c:pt idx="49">
                  <c:v>0.67308339503264458</c:v>
                </c:pt>
                <c:pt idx="50">
                  <c:v>0.67335532960743383</c:v>
                </c:pt>
                <c:pt idx="51">
                  <c:v>0.64566115702479343</c:v>
                </c:pt>
                <c:pt idx="52">
                  <c:v>0.63722678901421015</c:v>
                </c:pt>
                <c:pt idx="53">
                  <c:v>0.7137758743754461</c:v>
                </c:pt>
                <c:pt idx="54">
                  <c:v>0.76863950807071491</c:v>
                </c:pt>
                <c:pt idx="55">
                  <c:v>0.825218682950982</c:v>
                </c:pt>
                <c:pt idx="56">
                  <c:v>0.88152327221438642</c:v>
                </c:pt>
                <c:pt idx="57">
                  <c:v>0.93101201005492962</c:v>
                </c:pt>
                <c:pt idx="58">
                  <c:v>0.93720712277413309</c:v>
                </c:pt>
                <c:pt idx="59">
                  <c:v>0.87481410200332432</c:v>
                </c:pt>
                <c:pt idx="60">
                  <c:v>0.97068530382450013</c:v>
                </c:pt>
                <c:pt idx="61">
                  <c:v>1.010611419909045</c:v>
                </c:pt>
                <c:pt idx="62">
                  <c:v>1.0008006405124099</c:v>
                </c:pt>
                <c:pt idx="63">
                  <c:v>0.97106234220236931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4596224"/>
        <c:axId val="35624576"/>
      </c:lineChart>
      <c:catAx>
        <c:axId val="124596224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624576"/>
        <c:crosses val="autoZero"/>
        <c:auto val="1"/>
        <c:lblAlgn val="ctr"/>
        <c:lblOffset val="100"/>
        <c:tickLblSkip val="5"/>
        <c:tickMarkSkip val="1"/>
        <c:noMultiLvlLbl val="0"/>
      </c:catAx>
      <c:valAx>
        <c:axId val="35624576"/>
        <c:scaling>
          <c:orientation val="minMax"/>
          <c:min val="0.4"/>
        </c:scaling>
        <c:delete val="0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&quot;$&quot;#,##0.00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4596224"/>
        <c:crosses val="autoZero"/>
        <c:crossBetween val="midCat"/>
      </c:valAx>
      <c:spPr>
        <a:solidFill>
          <a:schemeClr val="lt1"/>
        </a:solidFill>
        <a:ln w="19050" cap="flat" cmpd="sng" algn="ctr">
          <a:solidFill>
            <a:schemeClr val="dk1"/>
          </a:solidFill>
          <a:prstDash val="solid"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429522752497242"/>
          <c:y val="4.5676998368678626E-2"/>
          <c:w val="0.65704772475027762"/>
          <c:h val="0.85481239804241438"/>
        </c:manualLayout>
      </c:layout>
      <c:lineChart>
        <c:grouping val="standard"/>
        <c:varyColors val="0"/>
        <c:ser>
          <c:idx val="0"/>
          <c:order val="0"/>
          <c:tx>
            <c:strRef>
              <c:f>'Cattle trade data'!$A$34</c:f>
              <c:strCache>
                <c:ptCount val="1"/>
                <c:pt idx="0">
                  <c:v>Cattle imports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diamond"/>
            <c:size val="4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strRef>
              <c:f>'Cattle trade data'!$C$2:$CR$2</c:f>
              <c:strCache>
                <c:ptCount val="94"/>
                <c:pt idx="0">
                  <c:v>1920</c:v>
                </c:pt>
                <c:pt idx="1">
                  <c:v>1921</c:v>
                </c:pt>
                <c:pt idx="2">
                  <c:v>1922</c:v>
                </c:pt>
                <c:pt idx="3">
                  <c:v>1923</c:v>
                </c:pt>
                <c:pt idx="4">
                  <c:v>1924</c:v>
                </c:pt>
                <c:pt idx="5">
                  <c:v>1925</c:v>
                </c:pt>
                <c:pt idx="6">
                  <c:v>1926</c:v>
                </c:pt>
                <c:pt idx="7">
                  <c:v>1927</c:v>
                </c:pt>
                <c:pt idx="8">
                  <c:v>1928</c:v>
                </c:pt>
                <c:pt idx="9">
                  <c:v>1929</c:v>
                </c:pt>
                <c:pt idx="10">
                  <c:v>1930</c:v>
                </c:pt>
                <c:pt idx="11">
                  <c:v>1931</c:v>
                </c:pt>
                <c:pt idx="12">
                  <c:v>1932</c:v>
                </c:pt>
                <c:pt idx="13">
                  <c:v>1933</c:v>
                </c:pt>
                <c:pt idx="14">
                  <c:v>1934</c:v>
                </c:pt>
                <c:pt idx="15">
                  <c:v>1935</c:v>
                </c:pt>
                <c:pt idx="16">
                  <c:v>1936</c:v>
                </c:pt>
                <c:pt idx="17">
                  <c:v>1937</c:v>
                </c:pt>
                <c:pt idx="18">
                  <c:v>1938</c:v>
                </c:pt>
                <c:pt idx="19">
                  <c:v>1939</c:v>
                </c:pt>
                <c:pt idx="20">
                  <c:v>1940</c:v>
                </c:pt>
                <c:pt idx="21">
                  <c:v>1941</c:v>
                </c:pt>
                <c:pt idx="22">
                  <c:v>1942</c:v>
                </c:pt>
                <c:pt idx="23">
                  <c:v>1943</c:v>
                </c:pt>
                <c:pt idx="24">
                  <c:v>1944</c:v>
                </c:pt>
                <c:pt idx="25">
                  <c:v>1945</c:v>
                </c:pt>
                <c:pt idx="26">
                  <c:v>1946</c:v>
                </c:pt>
                <c:pt idx="27">
                  <c:v>1947</c:v>
                </c:pt>
                <c:pt idx="28">
                  <c:v>1948</c:v>
                </c:pt>
                <c:pt idx="29">
                  <c:v>1949</c:v>
                </c:pt>
                <c:pt idx="30">
                  <c:v>1950</c:v>
                </c:pt>
                <c:pt idx="31">
                  <c:v>1951</c:v>
                </c:pt>
                <c:pt idx="32">
                  <c:v>1952</c:v>
                </c:pt>
                <c:pt idx="33">
                  <c:v>1953</c:v>
                </c:pt>
                <c:pt idx="34">
                  <c:v>1954</c:v>
                </c:pt>
                <c:pt idx="35">
                  <c:v>1955</c:v>
                </c:pt>
                <c:pt idx="36">
                  <c:v>1956</c:v>
                </c:pt>
                <c:pt idx="37">
                  <c:v>1957</c:v>
                </c:pt>
                <c:pt idx="38">
                  <c:v>1958</c:v>
                </c:pt>
                <c:pt idx="39">
                  <c:v>1959</c:v>
                </c:pt>
                <c:pt idx="40">
                  <c:v>1960</c:v>
                </c:pt>
                <c:pt idx="41">
                  <c:v>1961</c:v>
                </c:pt>
                <c:pt idx="42">
                  <c:v>1962</c:v>
                </c:pt>
                <c:pt idx="43">
                  <c:v>1963</c:v>
                </c:pt>
                <c:pt idx="44">
                  <c:v>1964</c:v>
                </c:pt>
                <c:pt idx="45">
                  <c:v>1965</c:v>
                </c:pt>
                <c:pt idx="46">
                  <c:v>1966</c:v>
                </c:pt>
                <c:pt idx="47">
                  <c:v>1967</c:v>
                </c:pt>
                <c:pt idx="48">
                  <c:v>1968</c:v>
                </c:pt>
                <c:pt idx="49">
                  <c:v>1969</c:v>
                </c:pt>
                <c:pt idx="50">
                  <c:v>1970</c:v>
                </c:pt>
                <c:pt idx="51">
                  <c:v>1971</c:v>
                </c:pt>
                <c:pt idx="52">
                  <c:v>1972</c:v>
                </c:pt>
                <c:pt idx="53">
                  <c:v>1973</c:v>
                </c:pt>
                <c:pt idx="54">
                  <c:v>1974</c:v>
                </c:pt>
                <c:pt idx="55">
                  <c:v>1975</c:v>
                </c:pt>
                <c:pt idx="56">
                  <c:v>1976</c:v>
                </c:pt>
                <c:pt idx="57">
                  <c:v>1977</c:v>
                </c:pt>
                <c:pt idx="58">
                  <c:v>1978</c:v>
                </c:pt>
                <c:pt idx="59">
                  <c:v>1979</c:v>
                </c:pt>
                <c:pt idx="60">
                  <c:v>1980</c:v>
                </c:pt>
                <c:pt idx="61">
                  <c:v>1981</c:v>
                </c:pt>
                <c:pt idx="62">
                  <c:v>1982</c:v>
                </c:pt>
                <c:pt idx="63">
                  <c:v>1983</c:v>
                </c:pt>
                <c:pt idx="64">
                  <c:v>1984</c:v>
                </c:pt>
                <c:pt idx="65">
                  <c:v>1985</c:v>
                </c:pt>
                <c:pt idx="66">
                  <c:v>1986</c:v>
                </c:pt>
                <c:pt idx="67">
                  <c:v>1987</c:v>
                </c:pt>
                <c:pt idx="68">
                  <c:v>1988</c:v>
                </c:pt>
                <c:pt idx="69">
                  <c:v>1989</c:v>
                </c:pt>
                <c:pt idx="70">
                  <c:v>1990</c:v>
                </c:pt>
                <c:pt idx="71">
                  <c:v>1991</c:v>
                </c:pt>
                <c:pt idx="72">
                  <c:v>1992</c:v>
                </c:pt>
                <c:pt idx="73">
                  <c:v>1993</c:v>
                </c:pt>
                <c:pt idx="74">
                  <c:v>1994</c:v>
                </c:pt>
                <c:pt idx="75">
                  <c:v>1995</c:v>
                </c:pt>
                <c:pt idx="76">
                  <c:v>1996</c:v>
                </c:pt>
                <c:pt idx="77">
                  <c:v>1997</c:v>
                </c:pt>
                <c:pt idx="78">
                  <c:v>1998</c:v>
                </c:pt>
                <c:pt idx="79">
                  <c:v>1999</c:v>
                </c:pt>
                <c:pt idx="80">
                  <c:v>2000</c:v>
                </c:pt>
                <c:pt idx="81">
                  <c:v>2001</c:v>
                </c:pt>
                <c:pt idx="82">
                  <c:v>2002</c:v>
                </c:pt>
                <c:pt idx="83">
                  <c:v>2003</c:v>
                </c:pt>
                <c:pt idx="84">
                  <c:v>2004</c:v>
                </c:pt>
                <c:pt idx="85">
                  <c:v>2005</c:v>
                </c:pt>
                <c:pt idx="86">
                  <c:v>2006</c:v>
                </c:pt>
                <c:pt idx="87">
                  <c:v>2007</c:v>
                </c:pt>
                <c:pt idx="88">
                  <c:v>2008</c:v>
                </c:pt>
                <c:pt idx="89">
                  <c:v>2009</c:v>
                </c:pt>
                <c:pt idx="90">
                  <c:v>2010</c:v>
                </c:pt>
                <c:pt idx="91">
                  <c:v>2011</c:v>
                </c:pt>
                <c:pt idx="92">
                  <c:v>2012</c:v>
                </c:pt>
                <c:pt idx="93">
                  <c:v>2013</c:v>
                </c:pt>
              </c:strCache>
            </c:strRef>
          </c:cat>
          <c:val>
            <c:numRef>
              <c:f>'Cattle trade data'!$C$17:$CR$17</c:f>
              <c:numCache>
                <c:formatCode>General</c:formatCode>
                <c:ptCount val="94"/>
                <c:pt idx="0">
                  <c:v>4.0999999999999996</c:v>
                </c:pt>
                <c:pt idx="1">
                  <c:v>2.8</c:v>
                </c:pt>
                <c:pt idx="2">
                  <c:v>0.6</c:v>
                </c:pt>
                <c:pt idx="3">
                  <c:v>0.3</c:v>
                </c:pt>
                <c:pt idx="4">
                  <c:v>0.2</c:v>
                </c:pt>
                <c:pt idx="5">
                  <c:v>0.3</c:v>
                </c:pt>
                <c:pt idx="6">
                  <c:v>0.5</c:v>
                </c:pt>
                <c:pt idx="7">
                  <c:v>0.5</c:v>
                </c:pt>
                <c:pt idx="8">
                  <c:v>0.3</c:v>
                </c:pt>
                <c:pt idx="9">
                  <c:v>0.1</c:v>
                </c:pt>
                <c:pt idx="10">
                  <c:v>0.4</c:v>
                </c:pt>
                <c:pt idx="11">
                  <c:v>0.2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3.1</c:v>
                </c:pt>
                <c:pt idx="33">
                  <c:v>1.6</c:v>
                </c:pt>
                <c:pt idx="34">
                  <c:v>0.1</c:v>
                </c:pt>
                <c:pt idx="35">
                  <c:v>4.5999999999999996</c:v>
                </c:pt>
                <c:pt idx="36">
                  <c:v>7.4</c:v>
                </c:pt>
                <c:pt idx="37">
                  <c:v>4.4000000000000004</c:v>
                </c:pt>
                <c:pt idx="38">
                  <c:v>2.7</c:v>
                </c:pt>
                <c:pt idx="39">
                  <c:v>28.2</c:v>
                </c:pt>
                <c:pt idx="40">
                  <c:v>4.4000000000000004</c:v>
                </c:pt>
                <c:pt idx="41">
                  <c:v>0.4</c:v>
                </c:pt>
                <c:pt idx="42">
                  <c:v>1.3</c:v>
                </c:pt>
                <c:pt idx="43">
                  <c:v>0.3</c:v>
                </c:pt>
                <c:pt idx="44">
                  <c:v>30.9</c:v>
                </c:pt>
                <c:pt idx="45">
                  <c:v>0</c:v>
                </c:pt>
                <c:pt idx="46">
                  <c:v>7.7</c:v>
                </c:pt>
                <c:pt idx="47">
                  <c:v>24.1</c:v>
                </c:pt>
                <c:pt idx="48">
                  <c:v>1.3</c:v>
                </c:pt>
                <c:pt idx="49">
                  <c:v>0.3</c:v>
                </c:pt>
                <c:pt idx="50">
                  <c:v>53.3</c:v>
                </c:pt>
                <c:pt idx="51">
                  <c:v>55.5</c:v>
                </c:pt>
                <c:pt idx="52">
                  <c:v>64</c:v>
                </c:pt>
                <c:pt idx="53">
                  <c:v>208.5</c:v>
                </c:pt>
                <c:pt idx="54">
                  <c:v>109.2</c:v>
                </c:pt>
                <c:pt idx="55">
                  <c:v>41.9</c:v>
                </c:pt>
                <c:pt idx="56">
                  <c:v>133.19999999999999</c:v>
                </c:pt>
                <c:pt idx="57">
                  <c:v>33.4</c:v>
                </c:pt>
                <c:pt idx="58">
                  <c:v>47.6</c:v>
                </c:pt>
                <c:pt idx="59">
                  <c:v>19.899999999999999</c:v>
                </c:pt>
                <c:pt idx="60">
                  <c:v>22.8</c:v>
                </c:pt>
                <c:pt idx="61">
                  <c:v>80.3</c:v>
                </c:pt>
                <c:pt idx="62">
                  <c:v>71.5</c:v>
                </c:pt>
                <c:pt idx="63">
                  <c:v>77.5</c:v>
                </c:pt>
                <c:pt idx="64">
                  <c:v>29.9</c:v>
                </c:pt>
                <c:pt idx="65">
                  <c:v>51.5</c:v>
                </c:pt>
                <c:pt idx="66">
                  <c:v>60.9</c:v>
                </c:pt>
                <c:pt idx="67">
                  <c:v>66</c:v>
                </c:pt>
                <c:pt idx="68">
                  <c:v>31.8</c:v>
                </c:pt>
                <c:pt idx="69">
                  <c:v>39.6</c:v>
                </c:pt>
                <c:pt idx="70">
                  <c:v>13.4</c:v>
                </c:pt>
                <c:pt idx="71">
                  <c:v>43.2</c:v>
                </c:pt>
                <c:pt idx="72">
                  <c:v>33.200000000000003</c:v>
                </c:pt>
                <c:pt idx="73">
                  <c:v>48</c:v>
                </c:pt>
                <c:pt idx="74">
                  <c:v>95.1</c:v>
                </c:pt>
                <c:pt idx="75">
                  <c:v>78.599999999999994</c:v>
                </c:pt>
                <c:pt idx="76">
                  <c:v>46.8</c:v>
                </c:pt>
                <c:pt idx="77">
                  <c:v>34.700000000000003</c:v>
                </c:pt>
                <c:pt idx="78">
                  <c:v>62.4</c:v>
                </c:pt>
                <c:pt idx="79">
                  <c:v>182</c:v>
                </c:pt>
                <c:pt idx="80">
                  <c:v>260.10000000000002</c:v>
                </c:pt>
                <c:pt idx="81">
                  <c:v>223.3</c:v>
                </c:pt>
                <c:pt idx="82">
                  <c:v>60.6</c:v>
                </c:pt>
                <c:pt idx="83">
                  <c:v>22.6</c:v>
                </c:pt>
                <c:pt idx="84">
                  <c:v>7.8</c:v>
                </c:pt>
                <c:pt idx="85">
                  <c:v>4.9000000000000004</c:v>
                </c:pt>
                <c:pt idx="86">
                  <c:v>19.100000000000001</c:v>
                </c:pt>
                <c:pt idx="87">
                  <c:v>30.6</c:v>
                </c:pt>
                <c:pt idx="88">
                  <c:v>28.3</c:v>
                </c:pt>
                <c:pt idx="89">
                  <c:v>30.4</c:v>
                </c:pt>
                <c:pt idx="90">
                  <c:v>23.5</c:v>
                </c:pt>
                <c:pt idx="91">
                  <c:v>47.3</c:v>
                </c:pt>
                <c:pt idx="92">
                  <c:v>36.200000000000003</c:v>
                </c:pt>
                <c:pt idx="93">
                  <c:v>30.7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'Cattle trade data'!$A$33</c:f>
              <c:strCache>
                <c:ptCount val="1"/>
                <c:pt idx="0">
                  <c:v>Cattle exports</c:v>
                </c:pt>
              </c:strCache>
            </c:strRef>
          </c:tx>
          <c:spPr>
            <a:ln w="38100">
              <a:solidFill>
                <a:srgbClr val="000000"/>
              </a:solidFill>
              <a:prstDash val="solid"/>
            </a:ln>
          </c:spPr>
          <c:marker>
            <c:symbol val="circle"/>
            <c:size val="4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strRef>
              <c:f>'Cattle trade data'!$C$2:$CR$2</c:f>
              <c:strCache>
                <c:ptCount val="94"/>
                <c:pt idx="0">
                  <c:v>1920</c:v>
                </c:pt>
                <c:pt idx="1">
                  <c:v>1921</c:v>
                </c:pt>
                <c:pt idx="2">
                  <c:v>1922</c:v>
                </c:pt>
                <c:pt idx="3">
                  <c:v>1923</c:v>
                </c:pt>
                <c:pt idx="4">
                  <c:v>1924</c:v>
                </c:pt>
                <c:pt idx="5">
                  <c:v>1925</c:v>
                </c:pt>
                <c:pt idx="6">
                  <c:v>1926</c:v>
                </c:pt>
                <c:pt idx="7">
                  <c:v>1927</c:v>
                </c:pt>
                <c:pt idx="8">
                  <c:v>1928</c:v>
                </c:pt>
                <c:pt idx="9">
                  <c:v>1929</c:v>
                </c:pt>
                <c:pt idx="10">
                  <c:v>1930</c:v>
                </c:pt>
                <c:pt idx="11">
                  <c:v>1931</c:v>
                </c:pt>
                <c:pt idx="12">
                  <c:v>1932</c:v>
                </c:pt>
                <c:pt idx="13">
                  <c:v>1933</c:v>
                </c:pt>
                <c:pt idx="14">
                  <c:v>1934</c:v>
                </c:pt>
                <c:pt idx="15">
                  <c:v>1935</c:v>
                </c:pt>
                <c:pt idx="16">
                  <c:v>1936</c:v>
                </c:pt>
                <c:pt idx="17">
                  <c:v>1937</c:v>
                </c:pt>
                <c:pt idx="18">
                  <c:v>1938</c:v>
                </c:pt>
                <c:pt idx="19">
                  <c:v>1939</c:v>
                </c:pt>
                <c:pt idx="20">
                  <c:v>1940</c:v>
                </c:pt>
                <c:pt idx="21">
                  <c:v>1941</c:v>
                </c:pt>
                <c:pt idx="22">
                  <c:v>1942</c:v>
                </c:pt>
                <c:pt idx="23">
                  <c:v>1943</c:v>
                </c:pt>
                <c:pt idx="24">
                  <c:v>1944</c:v>
                </c:pt>
                <c:pt idx="25">
                  <c:v>1945</c:v>
                </c:pt>
                <c:pt idx="26">
                  <c:v>1946</c:v>
                </c:pt>
                <c:pt idx="27">
                  <c:v>1947</c:v>
                </c:pt>
                <c:pt idx="28">
                  <c:v>1948</c:v>
                </c:pt>
                <c:pt idx="29">
                  <c:v>1949</c:v>
                </c:pt>
                <c:pt idx="30">
                  <c:v>1950</c:v>
                </c:pt>
                <c:pt idx="31">
                  <c:v>1951</c:v>
                </c:pt>
                <c:pt idx="32">
                  <c:v>1952</c:v>
                </c:pt>
                <c:pt idx="33">
                  <c:v>1953</c:v>
                </c:pt>
                <c:pt idx="34">
                  <c:v>1954</c:v>
                </c:pt>
                <c:pt idx="35">
                  <c:v>1955</c:v>
                </c:pt>
                <c:pt idx="36">
                  <c:v>1956</c:v>
                </c:pt>
                <c:pt idx="37">
                  <c:v>1957</c:v>
                </c:pt>
                <c:pt idx="38">
                  <c:v>1958</c:v>
                </c:pt>
                <c:pt idx="39">
                  <c:v>1959</c:v>
                </c:pt>
                <c:pt idx="40">
                  <c:v>1960</c:v>
                </c:pt>
                <c:pt idx="41">
                  <c:v>1961</c:v>
                </c:pt>
                <c:pt idx="42">
                  <c:v>1962</c:v>
                </c:pt>
                <c:pt idx="43">
                  <c:v>1963</c:v>
                </c:pt>
                <c:pt idx="44">
                  <c:v>1964</c:v>
                </c:pt>
                <c:pt idx="45">
                  <c:v>1965</c:v>
                </c:pt>
                <c:pt idx="46">
                  <c:v>1966</c:v>
                </c:pt>
                <c:pt idx="47">
                  <c:v>1967</c:v>
                </c:pt>
                <c:pt idx="48">
                  <c:v>1968</c:v>
                </c:pt>
                <c:pt idx="49">
                  <c:v>1969</c:v>
                </c:pt>
                <c:pt idx="50">
                  <c:v>1970</c:v>
                </c:pt>
                <c:pt idx="51">
                  <c:v>1971</c:v>
                </c:pt>
                <c:pt idx="52">
                  <c:v>1972</c:v>
                </c:pt>
                <c:pt idx="53">
                  <c:v>1973</c:v>
                </c:pt>
                <c:pt idx="54">
                  <c:v>1974</c:v>
                </c:pt>
                <c:pt idx="55">
                  <c:v>1975</c:v>
                </c:pt>
                <c:pt idx="56">
                  <c:v>1976</c:v>
                </c:pt>
                <c:pt idx="57">
                  <c:v>1977</c:v>
                </c:pt>
                <c:pt idx="58">
                  <c:v>1978</c:v>
                </c:pt>
                <c:pt idx="59">
                  <c:v>1979</c:v>
                </c:pt>
                <c:pt idx="60">
                  <c:v>1980</c:v>
                </c:pt>
                <c:pt idx="61">
                  <c:v>1981</c:v>
                </c:pt>
                <c:pt idx="62">
                  <c:v>1982</c:v>
                </c:pt>
                <c:pt idx="63">
                  <c:v>1983</c:v>
                </c:pt>
                <c:pt idx="64">
                  <c:v>1984</c:v>
                </c:pt>
                <c:pt idx="65">
                  <c:v>1985</c:v>
                </c:pt>
                <c:pt idx="66">
                  <c:v>1986</c:v>
                </c:pt>
                <c:pt idx="67">
                  <c:v>1987</c:v>
                </c:pt>
                <c:pt idx="68">
                  <c:v>1988</c:v>
                </c:pt>
                <c:pt idx="69">
                  <c:v>1989</c:v>
                </c:pt>
                <c:pt idx="70">
                  <c:v>1990</c:v>
                </c:pt>
                <c:pt idx="71">
                  <c:v>1991</c:v>
                </c:pt>
                <c:pt idx="72">
                  <c:v>1992</c:v>
                </c:pt>
                <c:pt idx="73">
                  <c:v>1993</c:v>
                </c:pt>
                <c:pt idx="74">
                  <c:v>1994</c:v>
                </c:pt>
                <c:pt idx="75">
                  <c:v>1995</c:v>
                </c:pt>
                <c:pt idx="76">
                  <c:v>1996</c:v>
                </c:pt>
                <c:pt idx="77">
                  <c:v>1997</c:v>
                </c:pt>
                <c:pt idx="78">
                  <c:v>1998</c:v>
                </c:pt>
                <c:pt idx="79">
                  <c:v>1999</c:v>
                </c:pt>
                <c:pt idx="80">
                  <c:v>2000</c:v>
                </c:pt>
                <c:pt idx="81">
                  <c:v>2001</c:v>
                </c:pt>
                <c:pt idx="82">
                  <c:v>2002</c:v>
                </c:pt>
                <c:pt idx="83">
                  <c:v>2003</c:v>
                </c:pt>
                <c:pt idx="84">
                  <c:v>2004</c:v>
                </c:pt>
                <c:pt idx="85">
                  <c:v>2005</c:v>
                </c:pt>
                <c:pt idx="86">
                  <c:v>2006</c:v>
                </c:pt>
                <c:pt idx="87">
                  <c:v>2007</c:v>
                </c:pt>
                <c:pt idx="88">
                  <c:v>2008</c:v>
                </c:pt>
                <c:pt idx="89">
                  <c:v>2009</c:v>
                </c:pt>
                <c:pt idx="90">
                  <c:v>2010</c:v>
                </c:pt>
                <c:pt idx="91">
                  <c:v>2011</c:v>
                </c:pt>
                <c:pt idx="92">
                  <c:v>2012</c:v>
                </c:pt>
                <c:pt idx="93">
                  <c:v>2013</c:v>
                </c:pt>
              </c:strCache>
            </c:strRef>
          </c:cat>
          <c:val>
            <c:numRef>
              <c:f>'Cattle trade data'!$C$19:$CR$19</c:f>
              <c:numCache>
                <c:formatCode>General</c:formatCode>
                <c:ptCount val="94"/>
                <c:pt idx="0">
                  <c:v>240.7</c:v>
                </c:pt>
                <c:pt idx="1">
                  <c:v>174.6</c:v>
                </c:pt>
                <c:pt idx="2">
                  <c:v>212.5</c:v>
                </c:pt>
                <c:pt idx="3">
                  <c:v>160.80000000000001</c:v>
                </c:pt>
                <c:pt idx="4">
                  <c:v>183.2</c:v>
                </c:pt>
                <c:pt idx="5">
                  <c:v>204.4</c:v>
                </c:pt>
                <c:pt idx="6">
                  <c:v>176.3</c:v>
                </c:pt>
                <c:pt idx="7">
                  <c:v>216.2</c:v>
                </c:pt>
                <c:pt idx="8">
                  <c:v>169.3</c:v>
                </c:pt>
                <c:pt idx="9">
                  <c:v>162.6</c:v>
                </c:pt>
                <c:pt idx="10">
                  <c:v>27.6</c:v>
                </c:pt>
                <c:pt idx="11">
                  <c:v>40.200000000000003</c:v>
                </c:pt>
                <c:pt idx="12">
                  <c:v>28.5</c:v>
                </c:pt>
                <c:pt idx="13">
                  <c:v>59.2</c:v>
                </c:pt>
                <c:pt idx="14">
                  <c:v>63.7</c:v>
                </c:pt>
                <c:pt idx="15">
                  <c:v>112.8</c:v>
                </c:pt>
                <c:pt idx="16">
                  <c:v>233.6</c:v>
                </c:pt>
                <c:pt idx="17">
                  <c:v>222.1</c:v>
                </c:pt>
                <c:pt idx="18">
                  <c:v>129.80000000000001</c:v>
                </c:pt>
                <c:pt idx="19">
                  <c:v>208.8</c:v>
                </c:pt>
                <c:pt idx="20">
                  <c:v>157.30000000000001</c:v>
                </c:pt>
                <c:pt idx="21">
                  <c:v>193.2</c:v>
                </c:pt>
                <c:pt idx="22">
                  <c:v>161.4</c:v>
                </c:pt>
                <c:pt idx="23">
                  <c:v>60.4</c:v>
                </c:pt>
                <c:pt idx="24">
                  <c:v>57.8</c:v>
                </c:pt>
                <c:pt idx="25">
                  <c:v>77.2</c:v>
                </c:pt>
                <c:pt idx="26">
                  <c:v>103.2</c:v>
                </c:pt>
                <c:pt idx="27">
                  <c:v>82.7</c:v>
                </c:pt>
                <c:pt idx="28">
                  <c:v>446.5</c:v>
                </c:pt>
                <c:pt idx="29">
                  <c:v>389.1</c:v>
                </c:pt>
                <c:pt idx="30">
                  <c:v>433.2</c:v>
                </c:pt>
                <c:pt idx="31">
                  <c:v>227.7</c:v>
                </c:pt>
                <c:pt idx="32">
                  <c:v>14.9</c:v>
                </c:pt>
                <c:pt idx="33">
                  <c:v>67.3</c:v>
                </c:pt>
                <c:pt idx="34">
                  <c:v>86</c:v>
                </c:pt>
                <c:pt idx="35">
                  <c:v>63.4</c:v>
                </c:pt>
                <c:pt idx="36">
                  <c:v>52.6</c:v>
                </c:pt>
                <c:pt idx="37">
                  <c:v>305.89999999999998</c:v>
                </c:pt>
                <c:pt idx="38">
                  <c:v>473</c:v>
                </c:pt>
                <c:pt idx="39">
                  <c:v>220.7</c:v>
                </c:pt>
                <c:pt idx="40">
                  <c:v>172.7</c:v>
                </c:pt>
                <c:pt idx="41">
                  <c:v>341.3</c:v>
                </c:pt>
                <c:pt idx="42">
                  <c:v>250</c:v>
                </c:pt>
                <c:pt idx="43">
                  <c:v>165.2</c:v>
                </c:pt>
                <c:pt idx="44">
                  <c:v>129.30000000000001</c:v>
                </c:pt>
                <c:pt idx="45">
                  <c:v>373.5</c:v>
                </c:pt>
                <c:pt idx="46">
                  <c:v>289.89999999999998</c:v>
                </c:pt>
                <c:pt idx="47">
                  <c:v>145.6</c:v>
                </c:pt>
                <c:pt idx="48">
                  <c:v>187</c:v>
                </c:pt>
                <c:pt idx="49">
                  <c:v>112.1</c:v>
                </c:pt>
                <c:pt idx="50">
                  <c:v>116.4</c:v>
                </c:pt>
                <c:pt idx="51">
                  <c:v>105.4</c:v>
                </c:pt>
                <c:pt idx="52">
                  <c:v>143.1</c:v>
                </c:pt>
                <c:pt idx="53">
                  <c:v>211.2</c:v>
                </c:pt>
                <c:pt idx="54">
                  <c:v>62.9</c:v>
                </c:pt>
                <c:pt idx="55">
                  <c:v>197.1</c:v>
                </c:pt>
                <c:pt idx="56">
                  <c:v>326</c:v>
                </c:pt>
                <c:pt idx="57">
                  <c:v>288</c:v>
                </c:pt>
                <c:pt idx="58">
                  <c:v>286.3</c:v>
                </c:pt>
                <c:pt idx="59">
                  <c:v>199.8</c:v>
                </c:pt>
                <c:pt idx="60">
                  <c:v>209.8</c:v>
                </c:pt>
                <c:pt idx="61">
                  <c:v>184.6</c:v>
                </c:pt>
                <c:pt idx="62">
                  <c:v>317.3</c:v>
                </c:pt>
                <c:pt idx="63">
                  <c:v>265.89999999999998</c:v>
                </c:pt>
                <c:pt idx="64">
                  <c:v>294.2</c:v>
                </c:pt>
                <c:pt idx="65">
                  <c:v>334.8</c:v>
                </c:pt>
                <c:pt idx="66">
                  <c:v>221</c:v>
                </c:pt>
                <c:pt idx="67">
                  <c:v>234</c:v>
                </c:pt>
                <c:pt idx="68">
                  <c:v>461.1</c:v>
                </c:pt>
                <c:pt idx="69">
                  <c:v>444.9</c:v>
                </c:pt>
                <c:pt idx="70">
                  <c:v>822.5</c:v>
                </c:pt>
                <c:pt idx="71">
                  <c:v>840.9</c:v>
                </c:pt>
                <c:pt idx="72">
                  <c:v>1240.4000000000001</c:v>
                </c:pt>
                <c:pt idx="73">
                  <c:v>1188.0999999999999</c:v>
                </c:pt>
                <c:pt idx="74">
                  <c:v>982.6</c:v>
                </c:pt>
                <c:pt idx="75">
                  <c:v>1108.8</c:v>
                </c:pt>
                <c:pt idx="76">
                  <c:v>1481.1</c:v>
                </c:pt>
                <c:pt idx="77">
                  <c:v>1331.8</c:v>
                </c:pt>
                <c:pt idx="78">
                  <c:v>1288.7</c:v>
                </c:pt>
                <c:pt idx="79">
                  <c:v>957.5</c:v>
                </c:pt>
                <c:pt idx="80">
                  <c:v>938.1</c:v>
                </c:pt>
                <c:pt idx="81">
                  <c:v>1251.4000000000001</c:v>
                </c:pt>
                <c:pt idx="82">
                  <c:v>1542.7</c:v>
                </c:pt>
                <c:pt idx="83">
                  <c:v>479.2</c:v>
                </c:pt>
                <c:pt idx="84">
                  <c:v>0</c:v>
                </c:pt>
                <c:pt idx="85">
                  <c:v>545</c:v>
                </c:pt>
                <c:pt idx="86">
                  <c:v>1011.9</c:v>
                </c:pt>
                <c:pt idx="87">
                  <c:v>1323.6</c:v>
                </c:pt>
                <c:pt idx="88">
                  <c:v>1468.8</c:v>
                </c:pt>
                <c:pt idx="89">
                  <c:v>1014.6</c:v>
                </c:pt>
                <c:pt idx="90">
                  <c:v>1026.3</c:v>
                </c:pt>
                <c:pt idx="91">
                  <c:v>664.6</c:v>
                </c:pt>
                <c:pt idx="92">
                  <c:v>767.8</c:v>
                </c:pt>
                <c:pt idx="93">
                  <c:v>901.9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1260928"/>
        <c:axId val="124652352"/>
      </c:lineChart>
      <c:catAx>
        <c:axId val="131260928"/>
        <c:scaling>
          <c:orientation val="minMax"/>
        </c:scaling>
        <c:delete val="0"/>
        <c:axPos val="b"/>
        <c:numFmt formatCode="0" sourceLinked="0"/>
        <c:majorTickMark val="cross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24652352"/>
        <c:crosses val="autoZero"/>
        <c:auto val="1"/>
        <c:lblAlgn val="ctr"/>
        <c:lblOffset val="100"/>
        <c:tickLblSkip val="10"/>
        <c:tickMarkSkip val="10"/>
        <c:noMultiLvlLbl val="0"/>
      </c:catAx>
      <c:valAx>
        <c:axId val="124652352"/>
        <c:scaling>
          <c:orientation val="minMax"/>
          <c:max val="16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Thousand head of cattle</a:t>
                </a:r>
              </a:p>
            </c:rich>
          </c:tx>
          <c:layout>
            <c:manualLayout>
              <c:xMode val="edge"/>
              <c:yMode val="edge"/>
              <c:x val="1.2208657047724751E-2"/>
              <c:y val="0.26264274061990212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out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1260928"/>
        <c:crosses val="autoZero"/>
        <c:crossBetween val="between"/>
        <c:minorUnit val="100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0355160932297442"/>
          <c:y val="0.42414355628058725"/>
          <c:w val="0.18970033296337419"/>
          <c:h val="0.19367663870727414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47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0775077081808694E-2"/>
          <c:y val="2.2408754356335141E-2"/>
          <c:w val="0.83700496682782854"/>
          <c:h val="0.91204211896082699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Cattle farms</c:v>
                </c:pt>
              </c:strCache>
            </c:strRef>
          </c:tx>
          <c:spPr>
            <a:ln w="38100">
              <a:solidFill>
                <a:srgbClr val="0070C0"/>
              </a:solidFill>
            </a:ln>
          </c:spPr>
          <c:cat>
            <c:numRef>
              <c:f>Sheet1!$B$1:$R$1</c:f>
              <c:numCache>
                <c:formatCode>General</c:formatCode>
                <c:ptCount val="17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</c:numCache>
            </c:numRef>
          </c:cat>
          <c:val>
            <c:numRef>
              <c:f>Sheet1!$B$2:$R$2</c:f>
              <c:numCache>
                <c:formatCode>General</c:formatCode>
                <c:ptCount val="17"/>
                <c:pt idx="0">
                  <c:v>9</c:v>
                </c:pt>
                <c:pt idx="1">
                  <c:v>14</c:v>
                </c:pt>
                <c:pt idx="2">
                  <c:v>8</c:v>
                </c:pt>
                <c:pt idx="3">
                  <c:v>11</c:v>
                </c:pt>
                <c:pt idx="4">
                  <c:v>6</c:v>
                </c:pt>
                <c:pt idx="5">
                  <c:v>13</c:v>
                </c:pt>
                <c:pt idx="6">
                  <c:v>12</c:v>
                </c:pt>
                <c:pt idx="7">
                  <c:v>7</c:v>
                </c:pt>
                <c:pt idx="8">
                  <c:v>6</c:v>
                </c:pt>
                <c:pt idx="9">
                  <c:v>4</c:v>
                </c:pt>
                <c:pt idx="10">
                  <c:v>8</c:v>
                </c:pt>
                <c:pt idx="11">
                  <c:v>2</c:v>
                </c:pt>
                <c:pt idx="12">
                  <c:v>4</c:v>
                </c:pt>
                <c:pt idx="13">
                  <c:v>11</c:v>
                </c:pt>
                <c:pt idx="14">
                  <c:v>15</c:v>
                </c:pt>
                <c:pt idx="15">
                  <c:v>20</c:v>
                </c:pt>
                <c:pt idx="16">
                  <c:v>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Livestock Combination farms</c:v>
                </c:pt>
              </c:strCache>
            </c:strRef>
          </c:tx>
          <c:spPr>
            <a:ln w="38100"/>
          </c:spPr>
          <c:cat>
            <c:numRef>
              <c:f>Sheet1!$B$1:$R$1</c:f>
              <c:numCache>
                <c:formatCode>General</c:formatCode>
                <c:ptCount val="17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</c:numCache>
            </c:numRef>
          </c:cat>
          <c:val>
            <c:numRef>
              <c:f>Sheet1!$B$3:$R$3</c:f>
              <c:numCache>
                <c:formatCode>General</c:formatCode>
                <c:ptCount val="17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10</c:v>
                </c:pt>
                <c:pt idx="14">
                  <c:v>10</c:v>
                </c:pt>
                <c:pt idx="15">
                  <c:v>16</c:v>
                </c:pt>
                <c:pt idx="16">
                  <c:v>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Livestock farms</c:v>
                </c:pt>
              </c:strCache>
            </c:strRef>
          </c:tx>
          <c:spPr>
            <a:ln w="38100"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</c:spPr>
          </c:marker>
          <c:cat>
            <c:numRef>
              <c:f>Sheet1!$B$1:$R$1</c:f>
              <c:numCache>
                <c:formatCode>General</c:formatCode>
                <c:ptCount val="17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</c:numCache>
            </c:numRef>
          </c:cat>
          <c:val>
            <c:numRef>
              <c:f>Sheet1!$B$4:$R$4</c:f>
              <c:numCache>
                <c:formatCode>General</c:formatCode>
                <c:ptCount val="17"/>
                <c:pt idx="0">
                  <c:v>12</c:v>
                </c:pt>
                <c:pt idx="1">
                  <c:v>20</c:v>
                </c:pt>
                <c:pt idx="2">
                  <c:v>12</c:v>
                </c:pt>
                <c:pt idx="3">
                  <c:v>14</c:v>
                </c:pt>
                <c:pt idx="4">
                  <c:v>8</c:v>
                </c:pt>
                <c:pt idx="5">
                  <c:v>18</c:v>
                </c:pt>
                <c:pt idx="6">
                  <c:v>20</c:v>
                </c:pt>
                <c:pt idx="7">
                  <c:v>7</c:v>
                </c:pt>
                <c:pt idx="8">
                  <c:v>10</c:v>
                </c:pt>
                <c:pt idx="9">
                  <c:v>9</c:v>
                </c:pt>
                <c:pt idx="10">
                  <c:v>11</c:v>
                </c:pt>
                <c:pt idx="11">
                  <c:v>4</c:v>
                </c:pt>
                <c:pt idx="12">
                  <c:v>6</c:v>
                </c:pt>
                <c:pt idx="13">
                  <c:v>29</c:v>
                </c:pt>
                <c:pt idx="14">
                  <c:v>29</c:v>
                </c:pt>
                <c:pt idx="15">
                  <c:v>56</c:v>
                </c:pt>
                <c:pt idx="16">
                  <c:v>16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Agricultural industries</c:v>
                </c:pt>
              </c:strCache>
            </c:strRef>
          </c:tx>
          <c:spPr>
            <a:ln w="44450"/>
          </c:spPr>
          <c:cat>
            <c:numRef>
              <c:f>Sheet1!$B$1:$R$1</c:f>
              <c:numCache>
                <c:formatCode>General</c:formatCode>
                <c:ptCount val="17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</c:numCache>
            </c:numRef>
          </c:cat>
          <c:val>
            <c:numRef>
              <c:f>Sheet1!$B$5:$R$5</c:f>
              <c:numCache>
                <c:formatCode>General</c:formatCode>
                <c:ptCount val="17"/>
                <c:pt idx="0">
                  <c:v>62</c:v>
                </c:pt>
                <c:pt idx="1">
                  <c:v>71</c:v>
                </c:pt>
                <c:pt idx="2">
                  <c:v>73</c:v>
                </c:pt>
                <c:pt idx="3">
                  <c:v>80</c:v>
                </c:pt>
                <c:pt idx="4">
                  <c:v>67</c:v>
                </c:pt>
                <c:pt idx="5">
                  <c:v>87</c:v>
                </c:pt>
                <c:pt idx="6">
                  <c:v>75</c:v>
                </c:pt>
                <c:pt idx="7">
                  <c:v>61</c:v>
                </c:pt>
                <c:pt idx="8">
                  <c:v>55</c:v>
                </c:pt>
                <c:pt idx="9">
                  <c:v>45</c:v>
                </c:pt>
                <c:pt idx="10">
                  <c:v>38</c:v>
                </c:pt>
                <c:pt idx="11">
                  <c:v>44</c:v>
                </c:pt>
                <c:pt idx="12">
                  <c:v>32</c:v>
                </c:pt>
                <c:pt idx="13">
                  <c:v>45</c:v>
                </c:pt>
                <c:pt idx="14">
                  <c:v>53</c:v>
                </c:pt>
                <c:pt idx="15">
                  <c:v>56</c:v>
                </c:pt>
                <c:pt idx="16">
                  <c:v>16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Service industries incidental to agriculture</c:v>
                </c:pt>
              </c:strCache>
            </c:strRef>
          </c:tx>
          <c:spPr>
            <a:ln w="38100">
              <a:solidFill>
                <a:schemeClr val="bg1"/>
              </a:solidFill>
            </a:ln>
          </c:spPr>
          <c:marker>
            <c:symbol val="circle"/>
            <c:size val="7"/>
            <c:spPr>
              <a:solidFill>
                <a:schemeClr val="tx1"/>
              </a:solidFill>
              <a:ln>
                <a:solidFill>
                  <a:sysClr val="windowText" lastClr="000000"/>
                </a:solidFill>
              </a:ln>
            </c:spPr>
          </c:marker>
          <c:val>
            <c:numRef>
              <c:f>Sheet1!$B$6:$R$6</c:f>
              <c:numCache>
                <c:formatCode>General</c:formatCode>
                <c:ptCount val="17"/>
                <c:pt idx="0">
                  <c:v>8</c:v>
                </c:pt>
                <c:pt idx="1">
                  <c:v>8</c:v>
                </c:pt>
                <c:pt idx="2">
                  <c:v>0</c:v>
                </c:pt>
                <c:pt idx="3">
                  <c:v>5</c:v>
                </c:pt>
                <c:pt idx="4">
                  <c:v>6</c:v>
                </c:pt>
                <c:pt idx="5">
                  <c:v>1</c:v>
                </c:pt>
                <c:pt idx="6">
                  <c:v>5</c:v>
                </c:pt>
                <c:pt idx="7">
                  <c:v>2</c:v>
                </c:pt>
                <c:pt idx="8">
                  <c:v>2</c:v>
                </c:pt>
                <c:pt idx="9">
                  <c:v>7</c:v>
                </c:pt>
                <c:pt idx="10">
                  <c:v>4</c:v>
                </c:pt>
                <c:pt idx="11">
                  <c:v>7</c:v>
                </c:pt>
                <c:pt idx="12">
                  <c:v>4</c:v>
                </c:pt>
                <c:pt idx="13">
                  <c:v>4</c:v>
                </c:pt>
                <c:pt idx="14">
                  <c:v>8</c:v>
                </c:pt>
                <c:pt idx="15">
                  <c:v>4</c:v>
                </c:pt>
                <c:pt idx="16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472128"/>
        <c:axId val="124654656"/>
      </c:lineChart>
      <c:catAx>
        <c:axId val="135472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aseline="0">
                <a:solidFill>
                  <a:schemeClr val="bg1"/>
                </a:solidFill>
              </a:defRPr>
            </a:pPr>
            <a:endParaRPr lang="en-US"/>
          </a:p>
        </c:txPr>
        <c:crossAx val="124654656"/>
        <c:crosses val="autoZero"/>
        <c:auto val="1"/>
        <c:lblAlgn val="ctr"/>
        <c:lblOffset val="100"/>
        <c:tickLblSkip val="2"/>
        <c:noMultiLvlLbl val="0"/>
      </c:catAx>
      <c:valAx>
        <c:axId val="12465465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60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r>
                  <a:rPr lang="en-US" sz="1600" b="0" i="0" baseline="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Bankruptcies in Alberta in selected farm classes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n-US"/>
          </a:p>
        </c:txPr>
        <c:crossAx val="135472128"/>
        <c:crosses val="autoZero"/>
        <c:crossBetween val="midCat"/>
      </c:valAx>
      <c:spPr>
        <a:solidFill>
          <a:schemeClr val="tx1"/>
        </a:solidFill>
        <a:ln>
          <a:solidFill>
            <a:sysClr val="windowText" lastClr="000000"/>
          </a:solidFill>
        </a:ln>
      </c:spPr>
    </c:plotArea>
    <c:legend>
      <c:legendPos val="tr"/>
      <c:legendEntry>
        <c:idx val="0"/>
        <c:txPr>
          <a:bodyPr/>
          <a:lstStyle/>
          <a:p>
            <a:pPr>
              <a:defRPr sz="1200" baseline="0">
                <a:solidFill>
                  <a:schemeClr val="bg1"/>
                </a:solidFill>
              </a:defRPr>
            </a:pPr>
            <a:endParaRPr lang="en-US"/>
          </a:p>
        </c:txPr>
      </c:legendEntry>
      <c:legendEntry>
        <c:idx val="1"/>
        <c:txPr>
          <a:bodyPr/>
          <a:lstStyle/>
          <a:p>
            <a:pPr>
              <a:defRPr sz="1200" baseline="0">
                <a:solidFill>
                  <a:schemeClr val="bg1"/>
                </a:solidFill>
              </a:defRPr>
            </a:pPr>
            <a:endParaRPr lang="en-US"/>
          </a:p>
        </c:txPr>
      </c:legendEntry>
      <c:legendEntry>
        <c:idx val="2"/>
        <c:txPr>
          <a:bodyPr/>
          <a:lstStyle/>
          <a:p>
            <a:pPr>
              <a:defRPr sz="1200" baseline="0">
                <a:solidFill>
                  <a:schemeClr val="bg1"/>
                </a:solidFill>
              </a:defRPr>
            </a:pPr>
            <a:endParaRPr lang="en-US"/>
          </a:p>
        </c:txPr>
      </c:legendEntry>
      <c:legendEntry>
        <c:idx val="3"/>
        <c:txPr>
          <a:bodyPr/>
          <a:lstStyle/>
          <a:p>
            <a:pPr>
              <a:defRPr sz="1200" baseline="0">
                <a:solidFill>
                  <a:schemeClr val="bg1"/>
                </a:solidFill>
              </a:defRPr>
            </a:pPr>
            <a:endParaRPr lang="en-US"/>
          </a:p>
        </c:txPr>
      </c:legendEntry>
      <c:legendEntry>
        <c:idx val="4"/>
        <c:txPr>
          <a:bodyPr/>
          <a:lstStyle/>
          <a:p>
            <a:pPr>
              <a:defRPr sz="1200" baseline="0">
                <a:solidFill>
                  <a:schemeClr val="bg1"/>
                </a:solidFill>
              </a:defRPr>
            </a:pPr>
            <a:endParaRPr lang="en-US"/>
          </a:p>
        </c:txPr>
      </c:legendEntry>
      <c:layout>
        <c:manualLayout>
          <c:xMode val="edge"/>
          <c:yMode val="edge"/>
          <c:x val="0.53103298390810527"/>
          <c:y val="2.4220182436458175E-2"/>
          <c:w val="0.46017678289462155"/>
          <c:h val="0.24491944326001114"/>
        </c:manualLayout>
      </c:layout>
      <c:overlay val="0"/>
      <c:spPr>
        <a:solidFill>
          <a:schemeClr val="tx1">
            <a:lumMod val="75000"/>
          </a:schemeClr>
        </a:solidFill>
        <a:ln>
          <a:solidFill>
            <a:schemeClr val="bg1"/>
          </a:solidFill>
        </a:ln>
      </c:spPr>
      <c:txPr>
        <a:bodyPr/>
        <a:lstStyle/>
        <a:p>
          <a:pPr>
            <a:defRPr sz="1200" baseline="0">
              <a:solidFill>
                <a:schemeClr val="bg1"/>
              </a:solidFill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5638179800221977"/>
          <c:y val="5.7096247960848286E-2"/>
          <c:w val="0.58601553829078801"/>
          <c:h val="0.66884176182707988"/>
        </c:manualLayout>
      </c:layout>
      <c:lineChart>
        <c:grouping val="standard"/>
        <c:varyColors val="0"/>
        <c:ser>
          <c:idx val="1"/>
          <c:order val="0"/>
          <c:tx>
            <c:strRef>
              <c:f>Data!$A$4</c:f>
              <c:strCache>
                <c:ptCount val="1"/>
                <c:pt idx="0">
                  <c:v>Cattle placed on feed during month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Data!$B$4:$GB$4</c:f>
              <c:numCache>
                <c:formatCode>#,##0</c:formatCode>
                <c:ptCount val="183"/>
                <c:pt idx="0">
                  <c:v>80449</c:v>
                </c:pt>
                <c:pt idx="1">
                  <c:v>163759</c:v>
                </c:pt>
                <c:pt idx="2">
                  <c:v>338873</c:v>
                </c:pt>
                <c:pt idx="3">
                  <c:v>437999</c:v>
                </c:pt>
                <c:pt idx="4">
                  <c:v>347592</c:v>
                </c:pt>
                <c:pt idx="5">
                  <c:v>136221</c:v>
                </c:pt>
                <c:pt idx="6">
                  <c:v>135811</c:v>
                </c:pt>
                <c:pt idx="7">
                  <c:v>165598</c:v>
                </c:pt>
                <c:pt idx="8">
                  <c:v>241242</c:v>
                </c:pt>
                <c:pt idx="9">
                  <c:v>206056</c:v>
                </c:pt>
                <c:pt idx="10">
                  <c:v>180403</c:v>
                </c:pt>
                <c:pt idx="11">
                  <c:v>160597</c:v>
                </c:pt>
                <c:pt idx="12">
                  <c:v>88495</c:v>
                </c:pt>
                <c:pt idx="13">
                  <c:v>166160</c:v>
                </c:pt>
                <c:pt idx="14">
                  <c:v>352212</c:v>
                </c:pt>
                <c:pt idx="15">
                  <c:v>474709</c:v>
                </c:pt>
                <c:pt idx="16">
                  <c:v>296272</c:v>
                </c:pt>
                <c:pt idx="17">
                  <c:v>137230</c:v>
                </c:pt>
                <c:pt idx="18">
                  <c:v>209254</c:v>
                </c:pt>
                <c:pt idx="19">
                  <c:v>213674</c:v>
                </c:pt>
                <c:pt idx="20">
                  <c:v>293641</c:v>
                </c:pt>
                <c:pt idx="21">
                  <c:v>157572</c:v>
                </c:pt>
                <c:pt idx="22">
                  <c:v>201724</c:v>
                </c:pt>
                <c:pt idx="23">
                  <c:v>165692</c:v>
                </c:pt>
                <c:pt idx="24">
                  <c:v>109267</c:v>
                </c:pt>
                <c:pt idx="25">
                  <c:v>223201</c:v>
                </c:pt>
                <c:pt idx="26">
                  <c:v>418218</c:v>
                </c:pt>
                <c:pt idx="27">
                  <c:v>487031</c:v>
                </c:pt>
                <c:pt idx="28">
                  <c:v>283655</c:v>
                </c:pt>
                <c:pt idx="29">
                  <c:v>121757</c:v>
                </c:pt>
                <c:pt idx="30">
                  <c:v>147696</c:v>
                </c:pt>
                <c:pt idx="31">
                  <c:v>251931</c:v>
                </c:pt>
                <c:pt idx="32">
                  <c:v>188930</c:v>
                </c:pt>
                <c:pt idx="33">
                  <c:v>132740</c:v>
                </c:pt>
                <c:pt idx="34">
                  <c:v>196142</c:v>
                </c:pt>
                <c:pt idx="35">
                  <c:v>155653</c:v>
                </c:pt>
                <c:pt idx="36">
                  <c:v>150084</c:v>
                </c:pt>
                <c:pt idx="37">
                  <c:v>202675</c:v>
                </c:pt>
                <c:pt idx="38">
                  <c:v>374501</c:v>
                </c:pt>
                <c:pt idx="39">
                  <c:v>408330</c:v>
                </c:pt>
                <c:pt idx="40">
                  <c:v>234098</c:v>
                </c:pt>
                <c:pt idx="41">
                  <c:v>174679</c:v>
                </c:pt>
                <c:pt idx="42">
                  <c:v>165001</c:v>
                </c:pt>
                <c:pt idx="43">
                  <c:v>192097</c:v>
                </c:pt>
                <c:pt idx="44">
                  <c:v>173125</c:v>
                </c:pt>
                <c:pt idx="45">
                  <c:v>182343</c:v>
                </c:pt>
                <c:pt idx="46">
                  <c:v>104390</c:v>
                </c:pt>
                <c:pt idx="47">
                  <c:v>44236</c:v>
                </c:pt>
                <c:pt idx="48">
                  <c:v>55298</c:v>
                </c:pt>
                <c:pt idx="49">
                  <c:v>125966</c:v>
                </c:pt>
                <c:pt idx="50">
                  <c:v>374501</c:v>
                </c:pt>
                <c:pt idx="51">
                  <c:v>308159</c:v>
                </c:pt>
                <c:pt idx="52">
                  <c:v>226890</c:v>
                </c:pt>
                <c:pt idx="53">
                  <c:v>116633</c:v>
                </c:pt>
                <c:pt idx="54">
                  <c:v>48269</c:v>
                </c:pt>
                <c:pt idx="55">
                  <c:v>112186</c:v>
                </c:pt>
                <c:pt idx="56">
                  <c:v>178744</c:v>
                </c:pt>
                <c:pt idx="57">
                  <c:v>186517</c:v>
                </c:pt>
                <c:pt idx="58">
                  <c:v>137001</c:v>
                </c:pt>
                <c:pt idx="59">
                  <c:v>91043</c:v>
                </c:pt>
                <c:pt idx="60">
                  <c:v>62290</c:v>
                </c:pt>
                <c:pt idx="61">
                  <c:v>96804</c:v>
                </c:pt>
                <c:pt idx="62">
                  <c:v>325842</c:v>
                </c:pt>
                <c:pt idx="63">
                  <c:v>372715</c:v>
                </c:pt>
                <c:pt idx="64">
                  <c:v>286633</c:v>
                </c:pt>
                <c:pt idx="65">
                  <c:v>161172</c:v>
                </c:pt>
                <c:pt idx="66">
                  <c:v>142047</c:v>
                </c:pt>
                <c:pt idx="67">
                  <c:v>240048</c:v>
                </c:pt>
                <c:pt idx="68">
                  <c:v>146086</c:v>
                </c:pt>
                <c:pt idx="69">
                  <c:v>190457</c:v>
                </c:pt>
                <c:pt idx="70">
                  <c:v>173498</c:v>
                </c:pt>
                <c:pt idx="71">
                  <c:v>109108</c:v>
                </c:pt>
                <c:pt idx="72">
                  <c:v>92908</c:v>
                </c:pt>
                <c:pt idx="73">
                  <c:v>185236</c:v>
                </c:pt>
                <c:pt idx="74">
                  <c:v>260756</c:v>
                </c:pt>
                <c:pt idx="75">
                  <c:v>322004</c:v>
                </c:pt>
                <c:pt idx="76">
                  <c:v>379987</c:v>
                </c:pt>
                <c:pt idx="77">
                  <c:v>131669</c:v>
                </c:pt>
                <c:pt idx="78">
                  <c:v>128956</c:v>
                </c:pt>
                <c:pt idx="79">
                  <c:v>168512</c:v>
                </c:pt>
                <c:pt idx="80">
                  <c:v>176120</c:v>
                </c:pt>
                <c:pt idx="81">
                  <c:v>153166</c:v>
                </c:pt>
                <c:pt idx="82">
                  <c:v>155964</c:v>
                </c:pt>
                <c:pt idx="83">
                  <c:v>131916</c:v>
                </c:pt>
                <c:pt idx="84">
                  <c:v>116282</c:v>
                </c:pt>
                <c:pt idx="85">
                  <c:v>184853</c:v>
                </c:pt>
                <c:pt idx="86">
                  <c:v>257461</c:v>
                </c:pt>
                <c:pt idx="87">
                  <c:v>315130</c:v>
                </c:pt>
                <c:pt idx="88">
                  <c:v>255530</c:v>
                </c:pt>
                <c:pt idx="89">
                  <c:v>189115</c:v>
                </c:pt>
                <c:pt idx="90">
                  <c:v>169407</c:v>
                </c:pt>
                <c:pt idx="91">
                  <c:v>210127</c:v>
                </c:pt>
                <c:pt idx="92">
                  <c:v>221091</c:v>
                </c:pt>
                <c:pt idx="93">
                  <c:v>157864</c:v>
                </c:pt>
                <c:pt idx="94">
                  <c:v>156021</c:v>
                </c:pt>
                <c:pt idx="95">
                  <c:v>126521</c:v>
                </c:pt>
                <c:pt idx="96">
                  <c:v>81841</c:v>
                </c:pt>
                <c:pt idx="97">
                  <c:v>182320</c:v>
                </c:pt>
                <c:pt idx="98">
                  <c:v>248807</c:v>
                </c:pt>
                <c:pt idx="99">
                  <c:v>258261</c:v>
                </c:pt>
                <c:pt idx="100">
                  <c:v>239634</c:v>
                </c:pt>
                <c:pt idx="101">
                  <c:v>147320</c:v>
                </c:pt>
                <c:pt idx="102">
                  <c:v>88674</c:v>
                </c:pt>
                <c:pt idx="103">
                  <c:v>181934</c:v>
                </c:pt>
                <c:pt idx="104">
                  <c:v>199926</c:v>
                </c:pt>
                <c:pt idx="105">
                  <c:v>168470</c:v>
                </c:pt>
                <c:pt idx="106">
                  <c:v>144894</c:v>
                </c:pt>
                <c:pt idx="107">
                  <c:v>106873</c:v>
                </c:pt>
                <c:pt idx="108">
                  <c:v>84936</c:v>
                </c:pt>
                <c:pt idx="109">
                  <c:v>194015</c:v>
                </c:pt>
                <c:pt idx="110">
                  <c:v>286248</c:v>
                </c:pt>
                <c:pt idx="111">
                  <c:v>325317</c:v>
                </c:pt>
                <c:pt idx="112">
                  <c:v>267517</c:v>
                </c:pt>
                <c:pt idx="113">
                  <c:v>121043</c:v>
                </c:pt>
                <c:pt idx="114">
                  <c:v>104902</c:v>
                </c:pt>
                <c:pt idx="115">
                  <c:v>179038</c:v>
                </c:pt>
                <c:pt idx="116">
                  <c:v>194340</c:v>
                </c:pt>
                <c:pt idx="117">
                  <c:v>130647</c:v>
                </c:pt>
                <c:pt idx="118">
                  <c:v>122537</c:v>
                </c:pt>
                <c:pt idx="119">
                  <c:v>96660</c:v>
                </c:pt>
                <c:pt idx="120">
                  <c:v>81718</c:v>
                </c:pt>
                <c:pt idx="121">
                  <c:v>175322</c:v>
                </c:pt>
                <c:pt idx="122">
                  <c:v>280954</c:v>
                </c:pt>
                <c:pt idx="123">
                  <c:v>315607</c:v>
                </c:pt>
                <c:pt idx="124">
                  <c:v>271519</c:v>
                </c:pt>
                <c:pt idx="125">
                  <c:v>118595</c:v>
                </c:pt>
                <c:pt idx="126">
                  <c:v>124751</c:v>
                </c:pt>
                <c:pt idx="127">
                  <c:v>212948</c:v>
                </c:pt>
                <c:pt idx="128">
                  <c:v>224973</c:v>
                </c:pt>
                <c:pt idx="129">
                  <c:v>155005</c:v>
                </c:pt>
                <c:pt idx="130">
                  <c:v>114293</c:v>
                </c:pt>
                <c:pt idx="131">
                  <c:v>66966</c:v>
                </c:pt>
                <c:pt idx="132">
                  <c:v>62635</c:v>
                </c:pt>
                <c:pt idx="133">
                  <c:v>142337</c:v>
                </c:pt>
                <c:pt idx="134">
                  <c:v>272587</c:v>
                </c:pt>
                <c:pt idx="135">
                  <c:v>298401</c:v>
                </c:pt>
                <c:pt idx="136">
                  <c:v>290853</c:v>
                </c:pt>
                <c:pt idx="137">
                  <c:v>121985</c:v>
                </c:pt>
                <c:pt idx="138">
                  <c:v>90005</c:v>
                </c:pt>
                <c:pt idx="139">
                  <c:v>169274</c:v>
                </c:pt>
                <c:pt idx="140">
                  <c:v>195719</c:v>
                </c:pt>
                <c:pt idx="141">
                  <c:v>143768</c:v>
                </c:pt>
                <c:pt idx="142">
                  <c:v>102982</c:v>
                </c:pt>
                <c:pt idx="143">
                  <c:v>66348</c:v>
                </c:pt>
                <c:pt idx="144">
                  <c:v>59200</c:v>
                </c:pt>
                <c:pt idx="145">
                  <c:v>143100</c:v>
                </c:pt>
                <c:pt idx="146">
                  <c:v>256731</c:v>
                </c:pt>
                <c:pt idx="147">
                  <c:v>317367</c:v>
                </c:pt>
                <c:pt idx="148">
                  <c:v>301199</c:v>
                </c:pt>
                <c:pt idx="149">
                  <c:v>100624</c:v>
                </c:pt>
                <c:pt idx="150">
                  <c:v>95729</c:v>
                </c:pt>
                <c:pt idx="151">
                  <c:v>174067</c:v>
                </c:pt>
                <c:pt idx="152">
                  <c:v>163914</c:v>
                </c:pt>
                <c:pt idx="153">
                  <c:v>108372</c:v>
                </c:pt>
                <c:pt idx="154">
                  <c:v>102831</c:v>
                </c:pt>
                <c:pt idx="155">
                  <c:v>65797</c:v>
                </c:pt>
                <c:pt idx="156">
                  <c:v>51836</c:v>
                </c:pt>
                <c:pt idx="157">
                  <c:v>119411</c:v>
                </c:pt>
                <c:pt idx="158">
                  <c:v>227401</c:v>
                </c:pt>
                <c:pt idx="159">
                  <c:v>246390</c:v>
                </c:pt>
                <c:pt idx="160">
                  <c:v>341405</c:v>
                </c:pt>
                <c:pt idx="161">
                  <c:v>107315</c:v>
                </c:pt>
                <c:pt idx="162">
                  <c:v>69526</c:v>
                </c:pt>
                <c:pt idx="163">
                  <c:v>132430</c:v>
                </c:pt>
                <c:pt idx="164">
                  <c:v>176524</c:v>
                </c:pt>
                <c:pt idx="165">
                  <c:v>134769</c:v>
                </c:pt>
                <c:pt idx="166">
                  <c:v>116816</c:v>
                </c:pt>
                <c:pt idx="167">
                  <c:v>54369</c:v>
                </c:pt>
                <c:pt idx="168">
                  <c:v>46848</c:v>
                </c:pt>
                <c:pt idx="169">
                  <c:v>135287</c:v>
                </c:pt>
                <c:pt idx="170">
                  <c:v>254138</c:v>
                </c:pt>
                <c:pt idx="171">
                  <c:v>300653</c:v>
                </c:pt>
                <c:pt idx="172">
                  <c:v>256648</c:v>
                </c:pt>
                <c:pt idx="173">
                  <c:v>80066</c:v>
                </c:pt>
                <c:pt idx="174">
                  <c:v>134339</c:v>
                </c:pt>
                <c:pt idx="175">
                  <c:v>149120</c:v>
                </c:pt>
                <c:pt idx="176">
                  <c:v>160288</c:v>
                </c:pt>
                <c:pt idx="177">
                  <c:v>127840</c:v>
                </c:pt>
                <c:pt idx="178">
                  <c:v>96464</c:v>
                </c:pt>
                <c:pt idx="179">
                  <c:v>68611</c:v>
                </c:pt>
                <c:pt idx="180">
                  <c:v>33361</c:v>
                </c:pt>
                <c:pt idx="181">
                  <c:v>94841</c:v>
                </c:pt>
                <c:pt idx="182">
                  <c:v>247072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Data!$A$5</c:f>
              <c:strCache>
                <c:ptCount val="1"/>
                <c:pt idx="0">
                  <c:v>Cattle marketed during month</c:v>
                </c:pt>
              </c:strCache>
            </c:strRef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Data!$B$5:$GB$5</c:f>
              <c:numCache>
                <c:formatCode>#,##0</c:formatCode>
                <c:ptCount val="183"/>
                <c:pt idx="0">
                  <c:v>212512</c:v>
                </c:pt>
                <c:pt idx="1">
                  <c:v>226032</c:v>
                </c:pt>
                <c:pt idx="2">
                  <c:v>278865</c:v>
                </c:pt>
                <c:pt idx="3">
                  <c:v>224746</c:v>
                </c:pt>
                <c:pt idx="4">
                  <c:v>177845</c:v>
                </c:pt>
                <c:pt idx="5">
                  <c:v>190428</c:v>
                </c:pt>
                <c:pt idx="6">
                  <c:v>153401</c:v>
                </c:pt>
                <c:pt idx="7">
                  <c:v>177095</c:v>
                </c:pt>
                <c:pt idx="8">
                  <c:v>243070</c:v>
                </c:pt>
                <c:pt idx="9">
                  <c:v>209737</c:v>
                </c:pt>
                <c:pt idx="10">
                  <c:v>228835</c:v>
                </c:pt>
                <c:pt idx="11">
                  <c:v>278273</c:v>
                </c:pt>
                <c:pt idx="12">
                  <c:v>220273</c:v>
                </c:pt>
                <c:pt idx="13">
                  <c:v>242632</c:v>
                </c:pt>
                <c:pt idx="14">
                  <c:v>223462</c:v>
                </c:pt>
                <c:pt idx="15">
                  <c:v>224782</c:v>
                </c:pt>
                <c:pt idx="16">
                  <c:v>217985</c:v>
                </c:pt>
                <c:pt idx="17">
                  <c:v>171462</c:v>
                </c:pt>
                <c:pt idx="18">
                  <c:v>211967</c:v>
                </c:pt>
                <c:pt idx="19">
                  <c:v>177895</c:v>
                </c:pt>
                <c:pt idx="20">
                  <c:v>189171</c:v>
                </c:pt>
                <c:pt idx="21">
                  <c:v>195718</c:v>
                </c:pt>
                <c:pt idx="22">
                  <c:v>276664</c:v>
                </c:pt>
                <c:pt idx="23">
                  <c:v>248002</c:v>
                </c:pt>
                <c:pt idx="24">
                  <c:v>251975</c:v>
                </c:pt>
                <c:pt idx="25">
                  <c:v>270021</c:v>
                </c:pt>
                <c:pt idx="26">
                  <c:v>240986</c:v>
                </c:pt>
                <c:pt idx="27">
                  <c:v>252495</c:v>
                </c:pt>
                <c:pt idx="28">
                  <c:v>216252</c:v>
                </c:pt>
                <c:pt idx="29">
                  <c:v>181926</c:v>
                </c:pt>
                <c:pt idx="30">
                  <c:v>185097</c:v>
                </c:pt>
                <c:pt idx="31">
                  <c:v>183021</c:v>
                </c:pt>
                <c:pt idx="32">
                  <c:v>190882</c:v>
                </c:pt>
                <c:pt idx="33">
                  <c:v>222324</c:v>
                </c:pt>
                <c:pt idx="34">
                  <c:v>266713</c:v>
                </c:pt>
                <c:pt idx="35">
                  <c:v>247514</c:v>
                </c:pt>
                <c:pt idx="36">
                  <c:v>261509</c:v>
                </c:pt>
                <c:pt idx="37">
                  <c:v>255234</c:v>
                </c:pt>
                <c:pt idx="38">
                  <c:v>222274</c:v>
                </c:pt>
                <c:pt idx="39">
                  <c:v>237436</c:v>
                </c:pt>
                <c:pt idx="40">
                  <c:v>220011</c:v>
                </c:pt>
                <c:pt idx="41">
                  <c:v>174723</c:v>
                </c:pt>
                <c:pt idx="42">
                  <c:v>201649</c:v>
                </c:pt>
                <c:pt idx="43">
                  <c:v>166523</c:v>
                </c:pt>
                <c:pt idx="44">
                  <c:v>202696</c:v>
                </c:pt>
                <c:pt idx="45">
                  <c:v>221561</c:v>
                </c:pt>
                <c:pt idx="46">
                  <c:v>177449</c:v>
                </c:pt>
                <c:pt idx="47">
                  <c:v>107653</c:v>
                </c:pt>
                <c:pt idx="48">
                  <c:v>182705</c:v>
                </c:pt>
                <c:pt idx="49">
                  <c:v>179141</c:v>
                </c:pt>
                <c:pt idx="50">
                  <c:v>219658</c:v>
                </c:pt>
                <c:pt idx="51">
                  <c:v>149222</c:v>
                </c:pt>
                <c:pt idx="52">
                  <c:v>175013</c:v>
                </c:pt>
                <c:pt idx="53">
                  <c:v>178824</c:v>
                </c:pt>
                <c:pt idx="54">
                  <c:v>205415</c:v>
                </c:pt>
                <c:pt idx="55">
                  <c:v>139502</c:v>
                </c:pt>
                <c:pt idx="56">
                  <c:v>158020</c:v>
                </c:pt>
                <c:pt idx="57">
                  <c:v>161696</c:v>
                </c:pt>
                <c:pt idx="58">
                  <c:v>145895</c:v>
                </c:pt>
                <c:pt idx="59">
                  <c:v>153697</c:v>
                </c:pt>
                <c:pt idx="60">
                  <c:v>124161</c:v>
                </c:pt>
                <c:pt idx="61">
                  <c:v>129650</c:v>
                </c:pt>
                <c:pt idx="62">
                  <c:v>149222</c:v>
                </c:pt>
                <c:pt idx="63">
                  <c:v>163941</c:v>
                </c:pt>
                <c:pt idx="64">
                  <c:v>172296</c:v>
                </c:pt>
                <c:pt idx="65">
                  <c:v>159881</c:v>
                </c:pt>
                <c:pt idx="66">
                  <c:v>137879</c:v>
                </c:pt>
                <c:pt idx="67">
                  <c:v>158125</c:v>
                </c:pt>
                <c:pt idx="68">
                  <c:v>203301</c:v>
                </c:pt>
                <c:pt idx="69">
                  <c:v>189920</c:v>
                </c:pt>
                <c:pt idx="70">
                  <c:v>202714</c:v>
                </c:pt>
                <c:pt idx="71">
                  <c:v>161825</c:v>
                </c:pt>
                <c:pt idx="72">
                  <c:v>172603</c:v>
                </c:pt>
                <c:pt idx="73">
                  <c:v>203479</c:v>
                </c:pt>
                <c:pt idx="74">
                  <c:v>184966</c:v>
                </c:pt>
                <c:pt idx="75">
                  <c:v>159226</c:v>
                </c:pt>
                <c:pt idx="76">
                  <c:v>167415</c:v>
                </c:pt>
                <c:pt idx="77">
                  <c:v>154036</c:v>
                </c:pt>
                <c:pt idx="78">
                  <c:v>139690</c:v>
                </c:pt>
                <c:pt idx="79">
                  <c:v>154005</c:v>
                </c:pt>
                <c:pt idx="80">
                  <c:v>170395</c:v>
                </c:pt>
                <c:pt idx="81">
                  <c:v>165664</c:v>
                </c:pt>
                <c:pt idx="82">
                  <c:v>176761</c:v>
                </c:pt>
                <c:pt idx="83">
                  <c:v>159287</c:v>
                </c:pt>
                <c:pt idx="84">
                  <c:v>179747</c:v>
                </c:pt>
                <c:pt idx="85">
                  <c:v>171246</c:v>
                </c:pt>
                <c:pt idx="86">
                  <c:v>164949</c:v>
                </c:pt>
                <c:pt idx="87">
                  <c:v>186166</c:v>
                </c:pt>
                <c:pt idx="88">
                  <c:v>191349</c:v>
                </c:pt>
                <c:pt idx="89">
                  <c:v>157277</c:v>
                </c:pt>
                <c:pt idx="90">
                  <c:v>190053</c:v>
                </c:pt>
                <c:pt idx="91">
                  <c:v>197385</c:v>
                </c:pt>
                <c:pt idx="92">
                  <c:v>182338</c:v>
                </c:pt>
                <c:pt idx="93">
                  <c:v>167237</c:v>
                </c:pt>
                <c:pt idx="94">
                  <c:v>170141</c:v>
                </c:pt>
                <c:pt idx="95">
                  <c:v>171923</c:v>
                </c:pt>
                <c:pt idx="96">
                  <c:v>154991</c:v>
                </c:pt>
                <c:pt idx="97">
                  <c:v>172412</c:v>
                </c:pt>
                <c:pt idx="98">
                  <c:v>183381</c:v>
                </c:pt>
                <c:pt idx="99">
                  <c:v>170505</c:v>
                </c:pt>
                <c:pt idx="100">
                  <c:v>164662</c:v>
                </c:pt>
                <c:pt idx="101">
                  <c:v>141696</c:v>
                </c:pt>
                <c:pt idx="102">
                  <c:v>164295</c:v>
                </c:pt>
                <c:pt idx="103">
                  <c:v>158414</c:v>
                </c:pt>
                <c:pt idx="104">
                  <c:v>145443</c:v>
                </c:pt>
                <c:pt idx="105">
                  <c:v>153068</c:v>
                </c:pt>
                <c:pt idx="106">
                  <c:v>163036</c:v>
                </c:pt>
                <c:pt idx="107">
                  <c:v>152701</c:v>
                </c:pt>
                <c:pt idx="108">
                  <c:v>181452</c:v>
                </c:pt>
                <c:pt idx="109">
                  <c:v>168314</c:v>
                </c:pt>
                <c:pt idx="110">
                  <c:v>172741</c:v>
                </c:pt>
                <c:pt idx="111">
                  <c:v>158226</c:v>
                </c:pt>
                <c:pt idx="112">
                  <c:v>138150</c:v>
                </c:pt>
                <c:pt idx="113">
                  <c:v>138600</c:v>
                </c:pt>
                <c:pt idx="114">
                  <c:v>173395</c:v>
                </c:pt>
                <c:pt idx="115">
                  <c:v>152898</c:v>
                </c:pt>
                <c:pt idx="116">
                  <c:v>169629</c:v>
                </c:pt>
                <c:pt idx="117">
                  <c:v>124620</c:v>
                </c:pt>
                <c:pt idx="118">
                  <c:v>153380</c:v>
                </c:pt>
                <c:pt idx="119">
                  <c:v>170367</c:v>
                </c:pt>
                <c:pt idx="120">
                  <c:v>196037</c:v>
                </c:pt>
                <c:pt idx="121">
                  <c:v>177131</c:v>
                </c:pt>
                <c:pt idx="122">
                  <c:v>172333</c:v>
                </c:pt>
                <c:pt idx="123">
                  <c:v>135865</c:v>
                </c:pt>
                <c:pt idx="124">
                  <c:v>147367</c:v>
                </c:pt>
                <c:pt idx="125">
                  <c:v>145220</c:v>
                </c:pt>
                <c:pt idx="126">
                  <c:v>140499</c:v>
                </c:pt>
                <c:pt idx="127">
                  <c:v>139627</c:v>
                </c:pt>
                <c:pt idx="128">
                  <c:v>170064</c:v>
                </c:pt>
                <c:pt idx="129">
                  <c:v>147967</c:v>
                </c:pt>
                <c:pt idx="130">
                  <c:v>178969</c:v>
                </c:pt>
                <c:pt idx="131">
                  <c:v>194786</c:v>
                </c:pt>
                <c:pt idx="132">
                  <c:v>198704</c:v>
                </c:pt>
                <c:pt idx="133">
                  <c:v>184743</c:v>
                </c:pt>
                <c:pt idx="134">
                  <c:v>175240</c:v>
                </c:pt>
                <c:pt idx="135">
                  <c:v>146051</c:v>
                </c:pt>
                <c:pt idx="136">
                  <c:v>130164</c:v>
                </c:pt>
                <c:pt idx="137">
                  <c:v>115729</c:v>
                </c:pt>
                <c:pt idx="138">
                  <c:v>143845</c:v>
                </c:pt>
                <c:pt idx="139">
                  <c:v>123068</c:v>
                </c:pt>
                <c:pt idx="140">
                  <c:v>125842</c:v>
                </c:pt>
                <c:pt idx="141">
                  <c:v>122050</c:v>
                </c:pt>
                <c:pt idx="142">
                  <c:v>145462</c:v>
                </c:pt>
                <c:pt idx="143">
                  <c:v>160894</c:v>
                </c:pt>
                <c:pt idx="144">
                  <c:v>173914</c:v>
                </c:pt>
                <c:pt idx="145">
                  <c:v>182233</c:v>
                </c:pt>
                <c:pt idx="146">
                  <c:v>164270</c:v>
                </c:pt>
                <c:pt idx="147">
                  <c:v>140504</c:v>
                </c:pt>
                <c:pt idx="148">
                  <c:v>132220</c:v>
                </c:pt>
                <c:pt idx="149">
                  <c:v>122434</c:v>
                </c:pt>
                <c:pt idx="150">
                  <c:v>141725</c:v>
                </c:pt>
                <c:pt idx="151">
                  <c:v>143885</c:v>
                </c:pt>
                <c:pt idx="152">
                  <c:v>134212</c:v>
                </c:pt>
                <c:pt idx="153">
                  <c:v>126621</c:v>
                </c:pt>
                <c:pt idx="154">
                  <c:v>151316</c:v>
                </c:pt>
                <c:pt idx="155">
                  <c:v>138181</c:v>
                </c:pt>
                <c:pt idx="156">
                  <c:v>154298</c:v>
                </c:pt>
                <c:pt idx="157">
                  <c:v>168162</c:v>
                </c:pt>
                <c:pt idx="158">
                  <c:v>129507</c:v>
                </c:pt>
                <c:pt idx="159">
                  <c:v>129540</c:v>
                </c:pt>
                <c:pt idx="160">
                  <c:v>138078</c:v>
                </c:pt>
                <c:pt idx="161">
                  <c:v>91683</c:v>
                </c:pt>
                <c:pt idx="162">
                  <c:v>130802</c:v>
                </c:pt>
                <c:pt idx="163">
                  <c:v>128233</c:v>
                </c:pt>
                <c:pt idx="164">
                  <c:v>129233</c:v>
                </c:pt>
                <c:pt idx="165">
                  <c:v>129808</c:v>
                </c:pt>
                <c:pt idx="166">
                  <c:v>135171</c:v>
                </c:pt>
                <c:pt idx="167">
                  <c:v>110907</c:v>
                </c:pt>
                <c:pt idx="168">
                  <c:v>143853</c:v>
                </c:pt>
                <c:pt idx="169">
                  <c:v>149778</c:v>
                </c:pt>
                <c:pt idx="170">
                  <c:v>142737</c:v>
                </c:pt>
                <c:pt idx="171">
                  <c:v>131185</c:v>
                </c:pt>
                <c:pt idx="172">
                  <c:v>112998</c:v>
                </c:pt>
                <c:pt idx="173">
                  <c:v>98067</c:v>
                </c:pt>
                <c:pt idx="174">
                  <c:v>130710</c:v>
                </c:pt>
                <c:pt idx="175">
                  <c:v>136091</c:v>
                </c:pt>
                <c:pt idx="176">
                  <c:v>144488</c:v>
                </c:pt>
                <c:pt idx="177">
                  <c:v>136219</c:v>
                </c:pt>
                <c:pt idx="178">
                  <c:v>132979</c:v>
                </c:pt>
                <c:pt idx="179">
                  <c:v>138357</c:v>
                </c:pt>
                <c:pt idx="180">
                  <c:v>143270</c:v>
                </c:pt>
                <c:pt idx="181">
                  <c:v>151719</c:v>
                </c:pt>
                <c:pt idx="182">
                  <c:v>150702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Data!$A$8</c:f>
              <c:strCache>
                <c:ptCount val="1"/>
                <c:pt idx="0">
                  <c:v>Cattle on feed 1st day of next month </c:v>
                </c:pt>
              </c:strCache>
            </c:strRef>
          </c:tx>
          <c:spPr>
            <a:ln w="38100">
              <a:solidFill>
                <a:srgbClr val="00000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Data!$B$8:$GB$8</c:f>
              <c:numCache>
                <c:formatCode>#,##0</c:formatCode>
                <c:ptCount val="183"/>
                <c:pt idx="0">
                  <c:v>961750</c:v>
                </c:pt>
                <c:pt idx="1">
                  <c:v>896863</c:v>
                </c:pt>
                <c:pt idx="2">
                  <c:v>1126051</c:v>
                </c:pt>
                <c:pt idx="3">
                  <c:v>1334256</c:v>
                </c:pt>
                <c:pt idx="4">
                  <c:v>1494215</c:v>
                </c:pt>
                <c:pt idx="5">
                  <c:v>1423040</c:v>
                </c:pt>
                <c:pt idx="6">
                  <c:v>1384509</c:v>
                </c:pt>
                <c:pt idx="7">
                  <c:v>1353518</c:v>
                </c:pt>
                <c:pt idx="8">
                  <c:v>1327039</c:v>
                </c:pt>
                <c:pt idx="9">
                  <c:v>1295140</c:v>
                </c:pt>
                <c:pt idx="10">
                  <c:v>1198901</c:v>
                </c:pt>
                <c:pt idx="11">
                  <c:v>1041761</c:v>
                </c:pt>
                <c:pt idx="12">
                  <c:v>900091</c:v>
                </c:pt>
                <c:pt idx="13">
                  <c:v>816160</c:v>
                </c:pt>
                <c:pt idx="14">
                  <c:v>943690</c:v>
                </c:pt>
                <c:pt idx="15">
                  <c:v>1177275</c:v>
                </c:pt>
                <c:pt idx="16">
                  <c:v>1248901</c:v>
                </c:pt>
                <c:pt idx="17">
                  <c:v>1235080</c:v>
                </c:pt>
                <c:pt idx="18">
                  <c:v>1188445</c:v>
                </c:pt>
                <c:pt idx="19">
                  <c:v>1204531</c:v>
                </c:pt>
                <c:pt idx="20">
                  <c:v>1275346</c:v>
                </c:pt>
                <c:pt idx="21">
                  <c:v>1214678</c:v>
                </c:pt>
                <c:pt idx="22">
                  <c:v>1106415</c:v>
                </c:pt>
                <c:pt idx="23">
                  <c:v>1001862</c:v>
                </c:pt>
                <c:pt idx="24">
                  <c:v>848155</c:v>
                </c:pt>
                <c:pt idx="25">
                  <c:v>783857</c:v>
                </c:pt>
                <c:pt idx="26">
                  <c:v>919859</c:v>
                </c:pt>
                <c:pt idx="27">
                  <c:v>1134843</c:v>
                </c:pt>
                <c:pt idx="28">
                  <c:v>1186281</c:v>
                </c:pt>
                <c:pt idx="29">
                  <c:v>1121087</c:v>
                </c:pt>
                <c:pt idx="30">
                  <c:v>1069004</c:v>
                </c:pt>
                <c:pt idx="31">
                  <c:v>1117275</c:v>
                </c:pt>
                <c:pt idx="32">
                  <c:v>1089409</c:v>
                </c:pt>
                <c:pt idx="33">
                  <c:v>992703</c:v>
                </c:pt>
                <c:pt idx="34">
                  <c:v>892867</c:v>
                </c:pt>
                <c:pt idx="35">
                  <c:v>755622</c:v>
                </c:pt>
                <c:pt idx="36">
                  <c:v>629564</c:v>
                </c:pt>
                <c:pt idx="37">
                  <c:v>562976</c:v>
                </c:pt>
                <c:pt idx="38">
                  <c:v>696401</c:v>
                </c:pt>
                <c:pt idx="39">
                  <c:v>857056</c:v>
                </c:pt>
                <c:pt idx="40">
                  <c:v>862096</c:v>
                </c:pt>
                <c:pt idx="41">
                  <c:v>862211</c:v>
                </c:pt>
                <c:pt idx="42">
                  <c:v>775912</c:v>
                </c:pt>
                <c:pt idx="43">
                  <c:v>785837</c:v>
                </c:pt>
                <c:pt idx="44">
                  <c:v>733943</c:v>
                </c:pt>
                <c:pt idx="45">
                  <c:v>676016</c:v>
                </c:pt>
                <c:pt idx="46">
                  <c:v>676994</c:v>
                </c:pt>
                <c:pt idx="47">
                  <c:v>759468</c:v>
                </c:pt>
                <c:pt idx="48">
                  <c:v>623162</c:v>
                </c:pt>
                <c:pt idx="49">
                  <c:v>550587</c:v>
                </c:pt>
                <c:pt idx="50">
                  <c:v>724797</c:v>
                </c:pt>
                <c:pt idx="51">
                  <c:v>852674</c:v>
                </c:pt>
                <c:pt idx="52">
                  <c:v>667760</c:v>
                </c:pt>
                <c:pt idx="53">
                  <c:v>594124</c:v>
                </c:pt>
                <c:pt idx="54">
                  <c:v>429626</c:v>
                </c:pt>
                <c:pt idx="55">
                  <c:v>780597</c:v>
                </c:pt>
                <c:pt idx="56">
                  <c:v>785291</c:v>
                </c:pt>
                <c:pt idx="57">
                  <c:v>797049</c:v>
                </c:pt>
                <c:pt idx="58">
                  <c:v>763848</c:v>
                </c:pt>
                <c:pt idx="59">
                  <c:v>674554</c:v>
                </c:pt>
                <c:pt idx="60">
                  <c:v>608521</c:v>
                </c:pt>
                <c:pt idx="61">
                  <c:v>567437</c:v>
                </c:pt>
                <c:pt idx="62">
                  <c:v>737176</c:v>
                </c:pt>
                <c:pt idx="63">
                  <c:v>937748</c:v>
                </c:pt>
                <c:pt idx="64">
                  <c:v>1037706</c:v>
                </c:pt>
                <c:pt idx="65">
                  <c:v>1021572</c:v>
                </c:pt>
                <c:pt idx="66">
                  <c:v>1007771</c:v>
                </c:pt>
                <c:pt idx="67">
                  <c:v>1070779</c:v>
                </c:pt>
                <c:pt idx="68">
                  <c:v>974403</c:v>
                </c:pt>
                <c:pt idx="69">
                  <c:v>946675</c:v>
                </c:pt>
                <c:pt idx="70">
                  <c:v>882003</c:v>
                </c:pt>
                <c:pt idx="71">
                  <c:v>804294</c:v>
                </c:pt>
                <c:pt idx="72">
                  <c:v>710386</c:v>
                </c:pt>
                <c:pt idx="73">
                  <c:v>684704</c:v>
                </c:pt>
                <c:pt idx="74">
                  <c:v>752657</c:v>
                </c:pt>
                <c:pt idx="75">
                  <c:v>909740</c:v>
                </c:pt>
                <c:pt idx="76">
                  <c:v>1105360</c:v>
                </c:pt>
                <c:pt idx="77">
                  <c:v>1067126</c:v>
                </c:pt>
                <c:pt idx="78">
                  <c:v>1038856</c:v>
                </c:pt>
                <c:pt idx="79">
                  <c:v>1037462</c:v>
                </c:pt>
                <c:pt idx="80">
                  <c:v>1018890</c:v>
                </c:pt>
                <c:pt idx="81">
                  <c:v>981430</c:v>
                </c:pt>
                <c:pt idx="82">
                  <c:v>927364</c:v>
                </c:pt>
                <c:pt idx="83">
                  <c:v>879628</c:v>
                </c:pt>
                <c:pt idx="84">
                  <c:v>802019</c:v>
                </c:pt>
                <c:pt idx="85">
                  <c:v>804196</c:v>
                </c:pt>
                <c:pt idx="86">
                  <c:v>882857</c:v>
                </c:pt>
                <c:pt idx="87">
                  <c:v>1001473</c:v>
                </c:pt>
                <c:pt idx="88">
                  <c:v>1051934</c:v>
                </c:pt>
                <c:pt idx="89">
                  <c:v>1070335</c:v>
                </c:pt>
                <c:pt idx="90">
                  <c:v>1032565</c:v>
                </c:pt>
                <c:pt idx="91">
                  <c:v>1027041</c:v>
                </c:pt>
                <c:pt idx="92">
                  <c:v>1049902</c:v>
                </c:pt>
                <c:pt idx="93">
                  <c:v>1019635</c:v>
                </c:pt>
                <c:pt idx="94">
                  <c:v>950844</c:v>
                </c:pt>
                <c:pt idx="95">
                  <c:v>886497</c:v>
                </c:pt>
                <c:pt idx="96">
                  <c:v>800145</c:v>
                </c:pt>
                <c:pt idx="97">
                  <c:v>796810</c:v>
                </c:pt>
                <c:pt idx="98">
                  <c:v>853038</c:v>
                </c:pt>
                <c:pt idx="99">
                  <c:v>926685</c:v>
                </c:pt>
                <c:pt idx="100">
                  <c:v>987402</c:v>
                </c:pt>
                <c:pt idx="101">
                  <c:v>982996</c:v>
                </c:pt>
                <c:pt idx="102">
                  <c:v>897996</c:v>
                </c:pt>
                <c:pt idx="103">
                  <c:v>890475</c:v>
                </c:pt>
                <c:pt idx="104">
                  <c:v>922255</c:v>
                </c:pt>
                <c:pt idx="105">
                  <c:v>920230</c:v>
                </c:pt>
                <c:pt idx="106">
                  <c:v>853863</c:v>
                </c:pt>
                <c:pt idx="107">
                  <c:v>783554</c:v>
                </c:pt>
                <c:pt idx="108">
                  <c:v>673735</c:v>
                </c:pt>
                <c:pt idx="109">
                  <c:v>689256</c:v>
                </c:pt>
                <c:pt idx="110">
                  <c:v>788362</c:v>
                </c:pt>
                <c:pt idx="111">
                  <c:v>943789</c:v>
                </c:pt>
                <c:pt idx="112">
                  <c:v>1063441</c:v>
                </c:pt>
                <c:pt idx="113">
                  <c:v>1034855</c:v>
                </c:pt>
                <c:pt idx="114">
                  <c:v>950679</c:v>
                </c:pt>
                <c:pt idx="115">
                  <c:v>956756</c:v>
                </c:pt>
                <c:pt idx="116">
                  <c:v>947131</c:v>
                </c:pt>
                <c:pt idx="117">
                  <c:v>934721</c:v>
                </c:pt>
                <c:pt idx="118">
                  <c:v>868514</c:v>
                </c:pt>
                <c:pt idx="119">
                  <c:v>770936</c:v>
                </c:pt>
                <c:pt idx="120">
                  <c:v>643531</c:v>
                </c:pt>
                <c:pt idx="121">
                  <c:v>631415</c:v>
                </c:pt>
                <c:pt idx="122">
                  <c:v>730013</c:v>
                </c:pt>
                <c:pt idx="123">
                  <c:v>895596</c:v>
                </c:pt>
                <c:pt idx="124">
                  <c:v>1006607</c:v>
                </c:pt>
                <c:pt idx="125">
                  <c:v>966410</c:v>
                </c:pt>
                <c:pt idx="126">
                  <c:v>940546</c:v>
                </c:pt>
                <c:pt idx="127">
                  <c:v>1002354</c:v>
                </c:pt>
                <c:pt idx="128">
                  <c:v>1034991</c:v>
                </c:pt>
                <c:pt idx="129">
                  <c:v>1027532</c:v>
                </c:pt>
                <c:pt idx="130">
                  <c:v>933746</c:v>
                </c:pt>
                <c:pt idx="131">
                  <c:v>787569</c:v>
                </c:pt>
                <c:pt idx="132">
                  <c:v>639857</c:v>
                </c:pt>
                <c:pt idx="133">
                  <c:v>593081</c:v>
                </c:pt>
                <c:pt idx="134">
                  <c:v>684275</c:v>
                </c:pt>
                <c:pt idx="135">
                  <c:v>825620</c:v>
                </c:pt>
                <c:pt idx="136">
                  <c:v>980279</c:v>
                </c:pt>
                <c:pt idx="137">
                  <c:v>977495</c:v>
                </c:pt>
                <c:pt idx="138">
                  <c:v>916805</c:v>
                </c:pt>
                <c:pt idx="139">
                  <c:v>948782</c:v>
                </c:pt>
                <c:pt idx="140">
                  <c:v>997901</c:v>
                </c:pt>
                <c:pt idx="141">
                  <c:v>1000899</c:v>
                </c:pt>
                <c:pt idx="142">
                  <c:v>926316</c:v>
                </c:pt>
                <c:pt idx="143">
                  <c:v>803936</c:v>
                </c:pt>
                <c:pt idx="144">
                  <c:v>671690</c:v>
                </c:pt>
                <c:pt idx="145">
                  <c:v>622289</c:v>
                </c:pt>
                <c:pt idx="146">
                  <c:v>709278</c:v>
                </c:pt>
                <c:pt idx="147">
                  <c:v>874755</c:v>
                </c:pt>
                <c:pt idx="148">
                  <c:v>1034198</c:v>
                </c:pt>
                <c:pt idx="149">
                  <c:v>998791</c:v>
                </c:pt>
                <c:pt idx="150">
                  <c:v>942845</c:v>
                </c:pt>
                <c:pt idx="151">
                  <c:v>959799</c:v>
                </c:pt>
                <c:pt idx="152">
                  <c:v>968626</c:v>
                </c:pt>
                <c:pt idx="153">
                  <c:v>927664</c:v>
                </c:pt>
                <c:pt idx="154">
                  <c:v>844873</c:v>
                </c:pt>
                <c:pt idx="155">
                  <c:v>746882</c:v>
                </c:pt>
                <c:pt idx="156">
                  <c:v>634327</c:v>
                </c:pt>
                <c:pt idx="157">
                  <c:v>577077</c:v>
                </c:pt>
                <c:pt idx="158">
                  <c:v>669886</c:v>
                </c:pt>
                <c:pt idx="159">
                  <c:v>774201</c:v>
                </c:pt>
                <c:pt idx="160">
                  <c:v>963738</c:v>
                </c:pt>
                <c:pt idx="161">
                  <c:v>965132</c:v>
                </c:pt>
                <c:pt idx="162">
                  <c:v>893520</c:v>
                </c:pt>
                <c:pt idx="163">
                  <c:v>890583</c:v>
                </c:pt>
                <c:pt idx="164">
                  <c:v>911164</c:v>
                </c:pt>
                <c:pt idx="165">
                  <c:v>885294</c:v>
                </c:pt>
                <c:pt idx="166">
                  <c:v>817333</c:v>
                </c:pt>
                <c:pt idx="167">
                  <c:v>748137</c:v>
                </c:pt>
                <c:pt idx="168">
                  <c:v>640020</c:v>
                </c:pt>
                <c:pt idx="169">
                  <c:v>616188</c:v>
                </c:pt>
                <c:pt idx="170">
                  <c:v>722814</c:v>
                </c:pt>
                <c:pt idx="171">
                  <c:v>887037</c:v>
                </c:pt>
                <c:pt idx="172">
                  <c:v>1020307</c:v>
                </c:pt>
                <c:pt idx="173">
                  <c:v>990333</c:v>
                </c:pt>
                <c:pt idx="174">
                  <c:v>979133</c:v>
                </c:pt>
                <c:pt idx="175">
                  <c:v>980675</c:v>
                </c:pt>
                <c:pt idx="176">
                  <c:v>984112</c:v>
                </c:pt>
                <c:pt idx="177">
                  <c:v>960178</c:v>
                </c:pt>
                <c:pt idx="178">
                  <c:v>888581</c:v>
                </c:pt>
                <c:pt idx="179">
                  <c:v>795079</c:v>
                </c:pt>
                <c:pt idx="180">
                  <c:v>674366</c:v>
                </c:pt>
                <c:pt idx="181">
                  <c:v>615152</c:v>
                </c:pt>
                <c:pt idx="182">
                  <c:v>700963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607808"/>
        <c:axId val="124675200"/>
      </c:lineChart>
      <c:dateAx>
        <c:axId val="135607808"/>
        <c:scaling>
          <c:orientation val="minMax"/>
          <c:min val="36342"/>
        </c:scaling>
        <c:delete val="0"/>
        <c:axPos val="b"/>
        <c:numFmt formatCode="[$-409]d\-mmm\-yyyy;@" sourceLinked="0"/>
        <c:majorTickMark val="cross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700000" vert="horz"/>
          <a:lstStyle/>
          <a:p>
            <a:pPr>
              <a:defRPr sz="13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24675200"/>
        <c:crosses val="autoZero"/>
        <c:auto val="1"/>
        <c:lblOffset val="100"/>
        <c:baseTimeUnit val="months"/>
        <c:majorUnit val="12"/>
        <c:majorTimeUnit val="months"/>
        <c:minorUnit val="1"/>
        <c:minorTimeUnit val="months"/>
      </c:dateAx>
      <c:valAx>
        <c:axId val="124675200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CA"/>
                  <a:t>Cattle on feed (thousands)</a:t>
                </a:r>
              </a:p>
            </c:rich>
          </c:tx>
          <c:layout>
            <c:manualLayout>
              <c:xMode val="edge"/>
              <c:yMode val="edge"/>
              <c:x val="0.12903718285214349"/>
              <c:y val="0.13916342535496315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5607808"/>
        <c:crosses val="autoZero"/>
        <c:crossBetween val="between"/>
        <c:dispUnits>
          <c:builtInUnit val="thousands"/>
        </c:dispUnits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45777777777777778"/>
          <c:y val="2.1810250817884406E-2"/>
          <c:w val="0.43407407407407406"/>
          <c:h val="0.14940021810250817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47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24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5638179800221977"/>
          <c:y val="5.7096247960848286E-2"/>
          <c:w val="0.58601553829078801"/>
          <c:h val="0.66884176182707988"/>
        </c:manualLayout>
      </c:layout>
      <c:lineChart>
        <c:grouping val="standard"/>
        <c:varyColors val="0"/>
        <c:ser>
          <c:idx val="1"/>
          <c:order val="0"/>
          <c:tx>
            <c:strRef>
              <c:f>Data!$A$4</c:f>
              <c:strCache>
                <c:ptCount val="1"/>
                <c:pt idx="0">
                  <c:v>Cattle placed on feed during month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Data!$B$4:$GB$4</c:f>
              <c:numCache>
                <c:formatCode>#,##0</c:formatCode>
                <c:ptCount val="183"/>
                <c:pt idx="0">
                  <c:v>80449</c:v>
                </c:pt>
                <c:pt idx="1">
                  <c:v>163759</c:v>
                </c:pt>
                <c:pt idx="2">
                  <c:v>338873</c:v>
                </c:pt>
                <c:pt idx="3">
                  <c:v>437999</c:v>
                </c:pt>
                <c:pt idx="4">
                  <c:v>347592</c:v>
                </c:pt>
                <c:pt idx="5">
                  <c:v>136221</c:v>
                </c:pt>
                <c:pt idx="6">
                  <c:v>135811</c:v>
                </c:pt>
                <c:pt idx="7">
                  <c:v>165598</c:v>
                </c:pt>
                <c:pt idx="8">
                  <c:v>241242</c:v>
                </c:pt>
                <c:pt idx="9">
                  <c:v>206056</c:v>
                </c:pt>
                <c:pt idx="10">
                  <c:v>180403</c:v>
                </c:pt>
                <c:pt idx="11">
                  <c:v>160597</c:v>
                </c:pt>
                <c:pt idx="12">
                  <c:v>88495</c:v>
                </c:pt>
                <c:pt idx="13">
                  <c:v>166160</c:v>
                </c:pt>
                <c:pt idx="14">
                  <c:v>352212</c:v>
                </c:pt>
                <c:pt idx="15">
                  <c:v>474709</c:v>
                </c:pt>
                <c:pt idx="16">
                  <c:v>296272</c:v>
                </c:pt>
                <c:pt idx="17">
                  <c:v>137230</c:v>
                </c:pt>
                <c:pt idx="18">
                  <c:v>209254</c:v>
                </c:pt>
                <c:pt idx="19">
                  <c:v>213674</c:v>
                </c:pt>
                <c:pt idx="20">
                  <c:v>293641</c:v>
                </c:pt>
                <c:pt idx="21">
                  <c:v>157572</c:v>
                </c:pt>
                <c:pt idx="22">
                  <c:v>201724</c:v>
                </c:pt>
                <c:pt idx="23">
                  <c:v>165692</c:v>
                </c:pt>
                <c:pt idx="24">
                  <c:v>109267</c:v>
                </c:pt>
                <c:pt idx="25">
                  <c:v>223201</c:v>
                </c:pt>
                <c:pt idx="26">
                  <c:v>418218</c:v>
                </c:pt>
                <c:pt idx="27">
                  <c:v>487031</c:v>
                </c:pt>
                <c:pt idx="28">
                  <c:v>283655</c:v>
                </c:pt>
                <c:pt idx="29">
                  <c:v>121757</c:v>
                </c:pt>
                <c:pt idx="30">
                  <c:v>147696</c:v>
                </c:pt>
                <c:pt idx="31">
                  <c:v>251931</c:v>
                </c:pt>
                <c:pt idx="32">
                  <c:v>188930</c:v>
                </c:pt>
                <c:pt idx="33">
                  <c:v>132740</c:v>
                </c:pt>
                <c:pt idx="34">
                  <c:v>196142</c:v>
                </c:pt>
                <c:pt idx="35">
                  <c:v>155653</c:v>
                </c:pt>
                <c:pt idx="36">
                  <c:v>150084</c:v>
                </c:pt>
                <c:pt idx="37">
                  <c:v>202675</c:v>
                </c:pt>
                <c:pt idx="38">
                  <c:v>374501</c:v>
                </c:pt>
                <c:pt idx="39">
                  <c:v>408330</c:v>
                </c:pt>
                <c:pt idx="40">
                  <c:v>234098</c:v>
                </c:pt>
                <c:pt idx="41">
                  <c:v>174679</c:v>
                </c:pt>
                <c:pt idx="42">
                  <c:v>165001</c:v>
                </c:pt>
                <c:pt idx="43">
                  <c:v>192097</c:v>
                </c:pt>
                <c:pt idx="44">
                  <c:v>173125</c:v>
                </c:pt>
                <c:pt idx="45">
                  <c:v>182343</c:v>
                </c:pt>
                <c:pt idx="46">
                  <c:v>104390</c:v>
                </c:pt>
                <c:pt idx="47">
                  <c:v>44236</c:v>
                </c:pt>
                <c:pt idx="48">
                  <c:v>55298</c:v>
                </c:pt>
                <c:pt idx="49">
                  <c:v>125966</c:v>
                </c:pt>
                <c:pt idx="50">
                  <c:v>374501</c:v>
                </c:pt>
                <c:pt idx="51">
                  <c:v>308159</c:v>
                </c:pt>
                <c:pt idx="52">
                  <c:v>226890</c:v>
                </c:pt>
                <c:pt idx="53">
                  <c:v>116633</c:v>
                </c:pt>
                <c:pt idx="54">
                  <c:v>48269</c:v>
                </c:pt>
                <c:pt idx="55">
                  <c:v>112186</c:v>
                </c:pt>
                <c:pt idx="56">
                  <c:v>178744</c:v>
                </c:pt>
                <c:pt idx="57">
                  <c:v>186517</c:v>
                </c:pt>
                <c:pt idx="58">
                  <c:v>137001</c:v>
                </c:pt>
                <c:pt idx="59">
                  <c:v>91043</c:v>
                </c:pt>
                <c:pt idx="60">
                  <c:v>62290</c:v>
                </c:pt>
                <c:pt idx="61">
                  <c:v>96804</c:v>
                </c:pt>
                <c:pt idx="62">
                  <c:v>325842</c:v>
                </c:pt>
                <c:pt idx="63">
                  <c:v>372715</c:v>
                </c:pt>
                <c:pt idx="64">
                  <c:v>286633</c:v>
                </c:pt>
                <c:pt idx="65">
                  <c:v>161172</c:v>
                </c:pt>
                <c:pt idx="66">
                  <c:v>142047</c:v>
                </c:pt>
                <c:pt idx="67">
                  <c:v>240048</c:v>
                </c:pt>
                <c:pt idx="68">
                  <c:v>146086</c:v>
                </c:pt>
                <c:pt idx="69">
                  <c:v>190457</c:v>
                </c:pt>
                <c:pt idx="70">
                  <c:v>173498</c:v>
                </c:pt>
                <c:pt idx="71">
                  <c:v>109108</c:v>
                </c:pt>
                <c:pt idx="72">
                  <c:v>92908</c:v>
                </c:pt>
                <c:pt idx="73">
                  <c:v>185236</c:v>
                </c:pt>
                <c:pt idx="74">
                  <c:v>260756</c:v>
                </c:pt>
                <c:pt idx="75">
                  <c:v>322004</c:v>
                </c:pt>
                <c:pt idx="76">
                  <c:v>379987</c:v>
                </c:pt>
                <c:pt idx="77">
                  <c:v>131669</c:v>
                </c:pt>
                <c:pt idx="78">
                  <c:v>128956</c:v>
                </c:pt>
                <c:pt idx="79">
                  <c:v>168512</c:v>
                </c:pt>
                <c:pt idx="80">
                  <c:v>176120</c:v>
                </c:pt>
                <c:pt idx="81">
                  <c:v>153166</c:v>
                </c:pt>
                <c:pt idx="82">
                  <c:v>155964</c:v>
                </c:pt>
                <c:pt idx="83">
                  <c:v>131916</c:v>
                </c:pt>
                <c:pt idx="84">
                  <c:v>116282</c:v>
                </c:pt>
                <c:pt idx="85">
                  <c:v>184853</c:v>
                </c:pt>
                <c:pt idx="86">
                  <c:v>257461</c:v>
                </c:pt>
                <c:pt idx="87">
                  <c:v>315130</c:v>
                </c:pt>
                <c:pt idx="88">
                  <c:v>255530</c:v>
                </c:pt>
                <c:pt idx="89">
                  <c:v>189115</c:v>
                </c:pt>
                <c:pt idx="90">
                  <c:v>169407</c:v>
                </c:pt>
                <c:pt idx="91">
                  <c:v>210127</c:v>
                </c:pt>
                <c:pt idx="92">
                  <c:v>221091</c:v>
                </c:pt>
                <c:pt idx="93">
                  <c:v>157864</c:v>
                </c:pt>
                <c:pt idx="94">
                  <c:v>156021</c:v>
                </c:pt>
                <c:pt idx="95">
                  <c:v>126521</c:v>
                </c:pt>
                <c:pt idx="96">
                  <c:v>81841</c:v>
                </c:pt>
                <c:pt idx="97">
                  <c:v>182320</c:v>
                </c:pt>
                <c:pt idx="98">
                  <c:v>248807</c:v>
                </c:pt>
                <c:pt idx="99">
                  <c:v>258261</c:v>
                </c:pt>
                <c:pt idx="100">
                  <c:v>239634</c:v>
                </c:pt>
                <c:pt idx="101">
                  <c:v>147320</c:v>
                </c:pt>
                <c:pt idx="102">
                  <c:v>88674</c:v>
                </c:pt>
                <c:pt idx="103">
                  <c:v>181934</c:v>
                </c:pt>
                <c:pt idx="104">
                  <c:v>199926</c:v>
                </c:pt>
                <c:pt idx="105">
                  <c:v>168470</c:v>
                </c:pt>
                <c:pt idx="106">
                  <c:v>144894</c:v>
                </c:pt>
                <c:pt idx="107">
                  <c:v>106873</c:v>
                </c:pt>
                <c:pt idx="108">
                  <c:v>84936</c:v>
                </c:pt>
                <c:pt idx="109">
                  <c:v>194015</c:v>
                </c:pt>
                <c:pt idx="110">
                  <c:v>286248</c:v>
                </c:pt>
                <c:pt idx="111">
                  <c:v>325317</c:v>
                </c:pt>
                <c:pt idx="112">
                  <c:v>267517</c:v>
                </c:pt>
                <c:pt idx="113">
                  <c:v>121043</c:v>
                </c:pt>
                <c:pt idx="114">
                  <c:v>104902</c:v>
                </c:pt>
                <c:pt idx="115">
                  <c:v>179038</c:v>
                </c:pt>
                <c:pt idx="116">
                  <c:v>194340</c:v>
                </c:pt>
                <c:pt idx="117">
                  <c:v>130647</c:v>
                </c:pt>
                <c:pt idx="118">
                  <c:v>122537</c:v>
                </c:pt>
                <c:pt idx="119">
                  <c:v>96660</c:v>
                </c:pt>
                <c:pt idx="120">
                  <c:v>81718</c:v>
                </c:pt>
                <c:pt idx="121">
                  <c:v>175322</c:v>
                </c:pt>
                <c:pt idx="122">
                  <c:v>280954</c:v>
                </c:pt>
                <c:pt idx="123">
                  <c:v>315607</c:v>
                </c:pt>
                <c:pt idx="124">
                  <c:v>271519</c:v>
                </c:pt>
                <c:pt idx="125">
                  <c:v>118595</c:v>
                </c:pt>
                <c:pt idx="126">
                  <c:v>124751</c:v>
                </c:pt>
                <c:pt idx="127">
                  <c:v>212948</c:v>
                </c:pt>
                <c:pt idx="128">
                  <c:v>224973</c:v>
                </c:pt>
                <c:pt idx="129">
                  <c:v>155005</c:v>
                </c:pt>
                <c:pt idx="130">
                  <c:v>114293</c:v>
                </c:pt>
                <c:pt idx="131">
                  <c:v>66966</c:v>
                </c:pt>
                <c:pt idx="132">
                  <c:v>62635</c:v>
                </c:pt>
                <c:pt idx="133">
                  <c:v>142337</c:v>
                </c:pt>
                <c:pt idx="134">
                  <c:v>272587</c:v>
                </c:pt>
                <c:pt idx="135">
                  <c:v>298401</c:v>
                </c:pt>
                <c:pt idx="136">
                  <c:v>290853</c:v>
                </c:pt>
                <c:pt idx="137">
                  <c:v>121985</c:v>
                </c:pt>
                <c:pt idx="138">
                  <c:v>90005</c:v>
                </c:pt>
                <c:pt idx="139">
                  <c:v>169274</c:v>
                </c:pt>
                <c:pt idx="140">
                  <c:v>195719</c:v>
                </c:pt>
                <c:pt idx="141">
                  <c:v>143768</c:v>
                </c:pt>
                <c:pt idx="142">
                  <c:v>102982</c:v>
                </c:pt>
                <c:pt idx="143">
                  <c:v>66348</c:v>
                </c:pt>
                <c:pt idx="144">
                  <c:v>59200</c:v>
                </c:pt>
                <c:pt idx="145">
                  <c:v>143100</c:v>
                </c:pt>
                <c:pt idx="146">
                  <c:v>256731</c:v>
                </c:pt>
                <c:pt idx="147">
                  <c:v>317367</c:v>
                </c:pt>
                <c:pt idx="148">
                  <c:v>301199</c:v>
                </c:pt>
                <c:pt idx="149">
                  <c:v>100624</c:v>
                </c:pt>
                <c:pt idx="150">
                  <c:v>95729</c:v>
                </c:pt>
                <c:pt idx="151">
                  <c:v>174067</c:v>
                </c:pt>
                <c:pt idx="152">
                  <c:v>163914</c:v>
                </c:pt>
                <c:pt idx="153">
                  <c:v>108372</c:v>
                </c:pt>
                <c:pt idx="154">
                  <c:v>102831</c:v>
                </c:pt>
                <c:pt idx="155">
                  <c:v>65797</c:v>
                </c:pt>
                <c:pt idx="156">
                  <c:v>51836</c:v>
                </c:pt>
                <c:pt idx="157">
                  <c:v>119411</c:v>
                </c:pt>
                <c:pt idx="158">
                  <c:v>227401</c:v>
                </c:pt>
                <c:pt idx="159">
                  <c:v>246390</c:v>
                </c:pt>
                <c:pt idx="160">
                  <c:v>341405</c:v>
                </c:pt>
                <c:pt idx="161">
                  <c:v>107315</c:v>
                </c:pt>
                <c:pt idx="162">
                  <c:v>69526</c:v>
                </c:pt>
                <c:pt idx="163">
                  <c:v>132430</c:v>
                </c:pt>
                <c:pt idx="164">
                  <c:v>176524</c:v>
                </c:pt>
                <c:pt idx="165">
                  <c:v>134769</c:v>
                </c:pt>
                <c:pt idx="166">
                  <c:v>116816</c:v>
                </c:pt>
                <c:pt idx="167">
                  <c:v>54369</c:v>
                </c:pt>
                <c:pt idx="168">
                  <c:v>46848</c:v>
                </c:pt>
                <c:pt idx="169">
                  <c:v>135287</c:v>
                </c:pt>
                <c:pt idx="170">
                  <c:v>254138</c:v>
                </c:pt>
                <c:pt idx="171">
                  <c:v>300653</c:v>
                </c:pt>
                <c:pt idx="172">
                  <c:v>256648</c:v>
                </c:pt>
                <c:pt idx="173">
                  <c:v>80066</c:v>
                </c:pt>
                <c:pt idx="174">
                  <c:v>134339</c:v>
                </c:pt>
                <c:pt idx="175">
                  <c:v>149120</c:v>
                </c:pt>
                <c:pt idx="176">
                  <c:v>160288</c:v>
                </c:pt>
                <c:pt idx="177">
                  <c:v>127840</c:v>
                </c:pt>
                <c:pt idx="178">
                  <c:v>96464</c:v>
                </c:pt>
                <c:pt idx="179">
                  <c:v>68611</c:v>
                </c:pt>
                <c:pt idx="180">
                  <c:v>33361</c:v>
                </c:pt>
                <c:pt idx="181">
                  <c:v>94841</c:v>
                </c:pt>
                <c:pt idx="182">
                  <c:v>247072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Data!$A$5</c:f>
              <c:strCache>
                <c:ptCount val="1"/>
                <c:pt idx="0">
                  <c:v>Cattle marketed during month</c:v>
                </c:pt>
              </c:strCache>
            </c:strRef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Data!$B$5:$GB$5</c:f>
              <c:numCache>
                <c:formatCode>#,##0</c:formatCode>
                <c:ptCount val="183"/>
                <c:pt idx="0">
                  <c:v>212512</c:v>
                </c:pt>
                <c:pt idx="1">
                  <c:v>226032</c:v>
                </c:pt>
                <c:pt idx="2">
                  <c:v>278865</c:v>
                </c:pt>
                <c:pt idx="3">
                  <c:v>224746</c:v>
                </c:pt>
                <c:pt idx="4">
                  <c:v>177845</c:v>
                </c:pt>
                <c:pt idx="5">
                  <c:v>190428</c:v>
                </c:pt>
                <c:pt idx="6">
                  <c:v>153401</c:v>
                </c:pt>
                <c:pt idx="7">
                  <c:v>177095</c:v>
                </c:pt>
                <c:pt idx="8">
                  <c:v>243070</c:v>
                </c:pt>
                <c:pt idx="9">
                  <c:v>209737</c:v>
                </c:pt>
                <c:pt idx="10">
                  <c:v>228835</c:v>
                </c:pt>
                <c:pt idx="11">
                  <c:v>278273</c:v>
                </c:pt>
                <c:pt idx="12">
                  <c:v>220273</c:v>
                </c:pt>
                <c:pt idx="13">
                  <c:v>242632</c:v>
                </c:pt>
                <c:pt idx="14">
                  <c:v>223462</c:v>
                </c:pt>
                <c:pt idx="15">
                  <c:v>224782</c:v>
                </c:pt>
                <c:pt idx="16">
                  <c:v>217985</c:v>
                </c:pt>
                <c:pt idx="17">
                  <c:v>171462</c:v>
                </c:pt>
                <c:pt idx="18">
                  <c:v>211967</c:v>
                </c:pt>
                <c:pt idx="19">
                  <c:v>177895</c:v>
                </c:pt>
                <c:pt idx="20">
                  <c:v>189171</c:v>
                </c:pt>
                <c:pt idx="21">
                  <c:v>195718</c:v>
                </c:pt>
                <c:pt idx="22">
                  <c:v>276664</c:v>
                </c:pt>
                <c:pt idx="23">
                  <c:v>248002</c:v>
                </c:pt>
                <c:pt idx="24">
                  <c:v>251975</c:v>
                </c:pt>
                <c:pt idx="25">
                  <c:v>270021</c:v>
                </c:pt>
                <c:pt idx="26">
                  <c:v>240986</c:v>
                </c:pt>
                <c:pt idx="27">
                  <c:v>252495</c:v>
                </c:pt>
                <c:pt idx="28">
                  <c:v>216252</c:v>
                </c:pt>
                <c:pt idx="29">
                  <c:v>181926</c:v>
                </c:pt>
                <c:pt idx="30">
                  <c:v>185097</c:v>
                </c:pt>
                <c:pt idx="31">
                  <c:v>183021</c:v>
                </c:pt>
                <c:pt idx="32">
                  <c:v>190882</c:v>
                </c:pt>
                <c:pt idx="33">
                  <c:v>222324</c:v>
                </c:pt>
                <c:pt idx="34">
                  <c:v>266713</c:v>
                </c:pt>
                <c:pt idx="35">
                  <c:v>247514</c:v>
                </c:pt>
                <c:pt idx="36">
                  <c:v>261509</c:v>
                </c:pt>
                <c:pt idx="37">
                  <c:v>255234</c:v>
                </c:pt>
                <c:pt idx="38">
                  <c:v>222274</c:v>
                </c:pt>
                <c:pt idx="39">
                  <c:v>237436</c:v>
                </c:pt>
                <c:pt idx="40">
                  <c:v>220011</c:v>
                </c:pt>
                <c:pt idx="41">
                  <c:v>174723</c:v>
                </c:pt>
                <c:pt idx="42">
                  <c:v>201649</c:v>
                </c:pt>
                <c:pt idx="43">
                  <c:v>166523</c:v>
                </c:pt>
                <c:pt idx="44">
                  <c:v>202696</c:v>
                </c:pt>
                <c:pt idx="45">
                  <c:v>221561</c:v>
                </c:pt>
                <c:pt idx="46">
                  <c:v>177449</c:v>
                </c:pt>
                <c:pt idx="47">
                  <c:v>107653</c:v>
                </c:pt>
                <c:pt idx="48">
                  <c:v>182705</c:v>
                </c:pt>
                <c:pt idx="49">
                  <c:v>179141</c:v>
                </c:pt>
                <c:pt idx="50">
                  <c:v>219658</c:v>
                </c:pt>
                <c:pt idx="51">
                  <c:v>149222</c:v>
                </c:pt>
                <c:pt idx="52">
                  <c:v>175013</c:v>
                </c:pt>
                <c:pt idx="53">
                  <c:v>178824</c:v>
                </c:pt>
                <c:pt idx="54">
                  <c:v>205415</c:v>
                </c:pt>
                <c:pt idx="55">
                  <c:v>139502</c:v>
                </c:pt>
                <c:pt idx="56">
                  <c:v>158020</c:v>
                </c:pt>
                <c:pt idx="57">
                  <c:v>161696</c:v>
                </c:pt>
                <c:pt idx="58">
                  <c:v>145895</c:v>
                </c:pt>
                <c:pt idx="59">
                  <c:v>153697</c:v>
                </c:pt>
                <c:pt idx="60">
                  <c:v>124161</c:v>
                </c:pt>
                <c:pt idx="61">
                  <c:v>129650</c:v>
                </c:pt>
                <c:pt idx="62">
                  <c:v>149222</c:v>
                </c:pt>
                <c:pt idx="63">
                  <c:v>163941</c:v>
                </c:pt>
                <c:pt idx="64">
                  <c:v>172296</c:v>
                </c:pt>
                <c:pt idx="65">
                  <c:v>159881</c:v>
                </c:pt>
                <c:pt idx="66">
                  <c:v>137879</c:v>
                </c:pt>
                <c:pt idx="67">
                  <c:v>158125</c:v>
                </c:pt>
                <c:pt idx="68">
                  <c:v>203301</c:v>
                </c:pt>
                <c:pt idx="69">
                  <c:v>189920</c:v>
                </c:pt>
                <c:pt idx="70">
                  <c:v>202714</c:v>
                </c:pt>
                <c:pt idx="71">
                  <c:v>161825</c:v>
                </c:pt>
                <c:pt idx="72">
                  <c:v>172603</c:v>
                </c:pt>
                <c:pt idx="73">
                  <c:v>203479</c:v>
                </c:pt>
                <c:pt idx="74">
                  <c:v>184966</c:v>
                </c:pt>
                <c:pt idx="75">
                  <c:v>159226</c:v>
                </c:pt>
                <c:pt idx="76">
                  <c:v>167415</c:v>
                </c:pt>
                <c:pt idx="77">
                  <c:v>154036</c:v>
                </c:pt>
                <c:pt idx="78">
                  <c:v>139690</c:v>
                </c:pt>
                <c:pt idx="79">
                  <c:v>154005</c:v>
                </c:pt>
                <c:pt idx="80">
                  <c:v>170395</c:v>
                </c:pt>
                <c:pt idx="81">
                  <c:v>165664</c:v>
                </c:pt>
                <c:pt idx="82">
                  <c:v>176761</c:v>
                </c:pt>
                <c:pt idx="83">
                  <c:v>159287</c:v>
                </c:pt>
                <c:pt idx="84">
                  <c:v>179747</c:v>
                </c:pt>
                <c:pt idx="85">
                  <c:v>171246</c:v>
                </c:pt>
                <c:pt idx="86">
                  <c:v>164949</c:v>
                </c:pt>
                <c:pt idx="87">
                  <c:v>186166</c:v>
                </c:pt>
                <c:pt idx="88">
                  <c:v>191349</c:v>
                </c:pt>
                <c:pt idx="89">
                  <c:v>157277</c:v>
                </c:pt>
                <c:pt idx="90">
                  <c:v>190053</c:v>
                </c:pt>
                <c:pt idx="91">
                  <c:v>197385</c:v>
                </c:pt>
                <c:pt idx="92">
                  <c:v>182338</c:v>
                </c:pt>
                <c:pt idx="93">
                  <c:v>167237</c:v>
                </c:pt>
                <c:pt idx="94">
                  <c:v>170141</c:v>
                </c:pt>
                <c:pt idx="95">
                  <c:v>171923</c:v>
                </c:pt>
                <c:pt idx="96">
                  <c:v>154991</c:v>
                </c:pt>
                <c:pt idx="97">
                  <c:v>172412</c:v>
                </c:pt>
                <c:pt idx="98">
                  <c:v>183381</c:v>
                </c:pt>
                <c:pt idx="99">
                  <c:v>170505</c:v>
                </c:pt>
                <c:pt idx="100">
                  <c:v>164662</c:v>
                </c:pt>
                <c:pt idx="101">
                  <c:v>141696</c:v>
                </c:pt>
                <c:pt idx="102">
                  <c:v>164295</c:v>
                </c:pt>
                <c:pt idx="103">
                  <c:v>158414</c:v>
                </c:pt>
                <c:pt idx="104">
                  <c:v>145443</c:v>
                </c:pt>
                <c:pt idx="105">
                  <c:v>153068</c:v>
                </c:pt>
                <c:pt idx="106">
                  <c:v>163036</c:v>
                </c:pt>
                <c:pt idx="107">
                  <c:v>152701</c:v>
                </c:pt>
                <c:pt idx="108">
                  <c:v>181452</c:v>
                </c:pt>
                <c:pt idx="109">
                  <c:v>168314</c:v>
                </c:pt>
                <c:pt idx="110">
                  <c:v>172741</c:v>
                </c:pt>
                <c:pt idx="111">
                  <c:v>158226</c:v>
                </c:pt>
                <c:pt idx="112">
                  <c:v>138150</c:v>
                </c:pt>
                <c:pt idx="113">
                  <c:v>138600</c:v>
                </c:pt>
                <c:pt idx="114">
                  <c:v>173395</c:v>
                </c:pt>
                <c:pt idx="115">
                  <c:v>152898</c:v>
                </c:pt>
                <c:pt idx="116">
                  <c:v>169629</c:v>
                </c:pt>
                <c:pt idx="117">
                  <c:v>124620</c:v>
                </c:pt>
                <c:pt idx="118">
                  <c:v>153380</c:v>
                </c:pt>
                <c:pt idx="119">
                  <c:v>170367</c:v>
                </c:pt>
                <c:pt idx="120">
                  <c:v>196037</c:v>
                </c:pt>
                <c:pt idx="121">
                  <c:v>177131</c:v>
                </c:pt>
                <c:pt idx="122">
                  <c:v>172333</c:v>
                </c:pt>
                <c:pt idx="123">
                  <c:v>135865</c:v>
                </c:pt>
                <c:pt idx="124">
                  <c:v>147367</c:v>
                </c:pt>
                <c:pt idx="125">
                  <c:v>145220</c:v>
                </c:pt>
                <c:pt idx="126">
                  <c:v>140499</c:v>
                </c:pt>
                <c:pt idx="127">
                  <c:v>139627</c:v>
                </c:pt>
                <c:pt idx="128">
                  <c:v>170064</c:v>
                </c:pt>
                <c:pt idx="129">
                  <c:v>147967</c:v>
                </c:pt>
                <c:pt idx="130">
                  <c:v>178969</c:v>
                </c:pt>
                <c:pt idx="131">
                  <c:v>194786</c:v>
                </c:pt>
                <c:pt idx="132">
                  <c:v>198704</c:v>
                </c:pt>
                <c:pt idx="133">
                  <c:v>184743</c:v>
                </c:pt>
                <c:pt idx="134">
                  <c:v>175240</c:v>
                </c:pt>
                <c:pt idx="135">
                  <c:v>146051</c:v>
                </c:pt>
                <c:pt idx="136">
                  <c:v>130164</c:v>
                </c:pt>
                <c:pt idx="137">
                  <c:v>115729</c:v>
                </c:pt>
                <c:pt idx="138">
                  <c:v>143845</c:v>
                </c:pt>
                <c:pt idx="139">
                  <c:v>123068</c:v>
                </c:pt>
                <c:pt idx="140">
                  <c:v>125842</c:v>
                </c:pt>
                <c:pt idx="141">
                  <c:v>122050</c:v>
                </c:pt>
                <c:pt idx="142">
                  <c:v>145462</c:v>
                </c:pt>
                <c:pt idx="143">
                  <c:v>160894</c:v>
                </c:pt>
                <c:pt idx="144">
                  <c:v>173914</c:v>
                </c:pt>
                <c:pt idx="145">
                  <c:v>182233</c:v>
                </c:pt>
                <c:pt idx="146">
                  <c:v>164270</c:v>
                </c:pt>
                <c:pt idx="147">
                  <c:v>140504</c:v>
                </c:pt>
                <c:pt idx="148">
                  <c:v>132220</c:v>
                </c:pt>
                <c:pt idx="149">
                  <c:v>122434</c:v>
                </c:pt>
                <c:pt idx="150">
                  <c:v>141725</c:v>
                </c:pt>
                <c:pt idx="151">
                  <c:v>143885</c:v>
                </c:pt>
                <c:pt idx="152">
                  <c:v>134212</c:v>
                </c:pt>
                <c:pt idx="153">
                  <c:v>126621</c:v>
                </c:pt>
                <c:pt idx="154">
                  <c:v>151316</c:v>
                </c:pt>
                <c:pt idx="155">
                  <c:v>138181</c:v>
                </c:pt>
                <c:pt idx="156">
                  <c:v>154298</c:v>
                </c:pt>
                <c:pt idx="157">
                  <c:v>168162</c:v>
                </c:pt>
                <c:pt idx="158">
                  <c:v>129507</c:v>
                </c:pt>
                <c:pt idx="159">
                  <c:v>129540</c:v>
                </c:pt>
                <c:pt idx="160">
                  <c:v>138078</c:v>
                </c:pt>
                <c:pt idx="161">
                  <c:v>91683</c:v>
                </c:pt>
                <c:pt idx="162">
                  <c:v>130802</c:v>
                </c:pt>
                <c:pt idx="163">
                  <c:v>128233</c:v>
                </c:pt>
                <c:pt idx="164">
                  <c:v>129233</c:v>
                </c:pt>
                <c:pt idx="165">
                  <c:v>129808</c:v>
                </c:pt>
                <c:pt idx="166">
                  <c:v>135171</c:v>
                </c:pt>
                <c:pt idx="167">
                  <c:v>110907</c:v>
                </c:pt>
                <c:pt idx="168">
                  <c:v>143853</c:v>
                </c:pt>
                <c:pt idx="169">
                  <c:v>149778</c:v>
                </c:pt>
                <c:pt idx="170">
                  <c:v>142737</c:v>
                </c:pt>
                <c:pt idx="171">
                  <c:v>131185</c:v>
                </c:pt>
                <c:pt idx="172">
                  <c:v>112998</c:v>
                </c:pt>
                <c:pt idx="173">
                  <c:v>98067</c:v>
                </c:pt>
                <c:pt idx="174">
                  <c:v>130710</c:v>
                </c:pt>
                <c:pt idx="175">
                  <c:v>136091</c:v>
                </c:pt>
                <c:pt idx="176">
                  <c:v>144488</c:v>
                </c:pt>
                <c:pt idx="177">
                  <c:v>136219</c:v>
                </c:pt>
                <c:pt idx="178">
                  <c:v>132979</c:v>
                </c:pt>
                <c:pt idx="179">
                  <c:v>138357</c:v>
                </c:pt>
                <c:pt idx="180">
                  <c:v>143270</c:v>
                </c:pt>
                <c:pt idx="181">
                  <c:v>151719</c:v>
                </c:pt>
                <c:pt idx="182">
                  <c:v>150702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Data!$A$8</c:f>
              <c:strCache>
                <c:ptCount val="1"/>
                <c:pt idx="0">
                  <c:v>Cattle on feed 1st day of next month </c:v>
                </c:pt>
              </c:strCache>
            </c:strRef>
          </c:tx>
          <c:spPr>
            <a:ln w="38100">
              <a:solidFill>
                <a:srgbClr val="00000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Data!$B$8:$GB$8</c:f>
              <c:numCache>
                <c:formatCode>#,##0</c:formatCode>
                <c:ptCount val="183"/>
                <c:pt idx="0">
                  <c:v>961750</c:v>
                </c:pt>
                <c:pt idx="1">
                  <c:v>896863</c:v>
                </c:pt>
                <c:pt idx="2">
                  <c:v>1126051</c:v>
                </c:pt>
                <c:pt idx="3">
                  <c:v>1334256</c:v>
                </c:pt>
                <c:pt idx="4">
                  <c:v>1494215</c:v>
                </c:pt>
                <c:pt idx="5">
                  <c:v>1423040</c:v>
                </c:pt>
                <c:pt idx="6">
                  <c:v>1384509</c:v>
                </c:pt>
                <c:pt idx="7">
                  <c:v>1353518</c:v>
                </c:pt>
                <c:pt idx="8">
                  <c:v>1327039</c:v>
                </c:pt>
                <c:pt idx="9">
                  <c:v>1295140</c:v>
                </c:pt>
                <c:pt idx="10">
                  <c:v>1198901</c:v>
                </c:pt>
                <c:pt idx="11">
                  <c:v>1041761</c:v>
                </c:pt>
                <c:pt idx="12">
                  <c:v>900091</c:v>
                </c:pt>
                <c:pt idx="13">
                  <c:v>816160</c:v>
                </c:pt>
                <c:pt idx="14">
                  <c:v>943690</c:v>
                </c:pt>
                <c:pt idx="15">
                  <c:v>1177275</c:v>
                </c:pt>
                <c:pt idx="16">
                  <c:v>1248901</c:v>
                </c:pt>
                <c:pt idx="17">
                  <c:v>1235080</c:v>
                </c:pt>
                <c:pt idx="18">
                  <c:v>1188445</c:v>
                </c:pt>
                <c:pt idx="19">
                  <c:v>1204531</c:v>
                </c:pt>
                <c:pt idx="20">
                  <c:v>1275346</c:v>
                </c:pt>
                <c:pt idx="21">
                  <c:v>1214678</c:v>
                </c:pt>
                <c:pt idx="22">
                  <c:v>1106415</c:v>
                </c:pt>
                <c:pt idx="23">
                  <c:v>1001862</c:v>
                </c:pt>
                <c:pt idx="24">
                  <c:v>848155</c:v>
                </c:pt>
                <c:pt idx="25">
                  <c:v>783857</c:v>
                </c:pt>
                <c:pt idx="26">
                  <c:v>919859</c:v>
                </c:pt>
                <c:pt idx="27">
                  <c:v>1134843</c:v>
                </c:pt>
                <c:pt idx="28">
                  <c:v>1186281</c:v>
                </c:pt>
                <c:pt idx="29">
                  <c:v>1121087</c:v>
                </c:pt>
                <c:pt idx="30">
                  <c:v>1069004</c:v>
                </c:pt>
                <c:pt idx="31">
                  <c:v>1117275</c:v>
                </c:pt>
                <c:pt idx="32">
                  <c:v>1089409</c:v>
                </c:pt>
                <c:pt idx="33">
                  <c:v>992703</c:v>
                </c:pt>
                <c:pt idx="34">
                  <c:v>892867</c:v>
                </c:pt>
                <c:pt idx="35">
                  <c:v>755622</c:v>
                </c:pt>
                <c:pt idx="36">
                  <c:v>629564</c:v>
                </c:pt>
                <c:pt idx="37">
                  <c:v>562976</c:v>
                </c:pt>
                <c:pt idx="38">
                  <c:v>696401</c:v>
                </c:pt>
                <c:pt idx="39">
                  <c:v>857056</c:v>
                </c:pt>
                <c:pt idx="40">
                  <c:v>862096</c:v>
                </c:pt>
                <c:pt idx="41">
                  <c:v>862211</c:v>
                </c:pt>
                <c:pt idx="42">
                  <c:v>775912</c:v>
                </c:pt>
                <c:pt idx="43">
                  <c:v>785837</c:v>
                </c:pt>
                <c:pt idx="44">
                  <c:v>733943</c:v>
                </c:pt>
                <c:pt idx="45">
                  <c:v>676016</c:v>
                </c:pt>
                <c:pt idx="46">
                  <c:v>676994</c:v>
                </c:pt>
                <c:pt idx="47">
                  <c:v>759468</c:v>
                </c:pt>
                <c:pt idx="48">
                  <c:v>623162</c:v>
                </c:pt>
                <c:pt idx="49">
                  <c:v>550587</c:v>
                </c:pt>
                <c:pt idx="50">
                  <c:v>724797</c:v>
                </c:pt>
                <c:pt idx="51">
                  <c:v>852674</c:v>
                </c:pt>
                <c:pt idx="52">
                  <c:v>667760</c:v>
                </c:pt>
                <c:pt idx="53">
                  <c:v>594124</c:v>
                </c:pt>
                <c:pt idx="54">
                  <c:v>429626</c:v>
                </c:pt>
                <c:pt idx="55">
                  <c:v>780597</c:v>
                </c:pt>
                <c:pt idx="56">
                  <c:v>785291</c:v>
                </c:pt>
                <c:pt idx="57">
                  <c:v>797049</c:v>
                </c:pt>
                <c:pt idx="58">
                  <c:v>763848</c:v>
                </c:pt>
                <c:pt idx="59">
                  <c:v>674554</c:v>
                </c:pt>
                <c:pt idx="60">
                  <c:v>608521</c:v>
                </c:pt>
                <c:pt idx="61">
                  <c:v>567437</c:v>
                </c:pt>
                <c:pt idx="62">
                  <c:v>737176</c:v>
                </c:pt>
                <c:pt idx="63">
                  <c:v>937748</c:v>
                </c:pt>
                <c:pt idx="64">
                  <c:v>1037706</c:v>
                </c:pt>
                <c:pt idx="65">
                  <c:v>1021572</c:v>
                </c:pt>
                <c:pt idx="66">
                  <c:v>1007771</c:v>
                </c:pt>
                <c:pt idx="67">
                  <c:v>1070779</c:v>
                </c:pt>
                <c:pt idx="68">
                  <c:v>974403</c:v>
                </c:pt>
                <c:pt idx="69">
                  <c:v>946675</c:v>
                </c:pt>
                <c:pt idx="70">
                  <c:v>882003</c:v>
                </c:pt>
                <c:pt idx="71">
                  <c:v>804294</c:v>
                </c:pt>
                <c:pt idx="72">
                  <c:v>710386</c:v>
                </c:pt>
                <c:pt idx="73">
                  <c:v>684704</c:v>
                </c:pt>
                <c:pt idx="74">
                  <c:v>752657</c:v>
                </c:pt>
                <c:pt idx="75">
                  <c:v>909740</c:v>
                </c:pt>
                <c:pt idx="76">
                  <c:v>1105360</c:v>
                </c:pt>
                <c:pt idx="77">
                  <c:v>1067126</c:v>
                </c:pt>
                <c:pt idx="78">
                  <c:v>1038856</c:v>
                </c:pt>
                <c:pt idx="79">
                  <c:v>1037462</c:v>
                </c:pt>
                <c:pt idx="80">
                  <c:v>1018890</c:v>
                </c:pt>
                <c:pt idx="81">
                  <c:v>981430</c:v>
                </c:pt>
                <c:pt idx="82">
                  <c:v>927364</c:v>
                </c:pt>
                <c:pt idx="83">
                  <c:v>879628</c:v>
                </c:pt>
                <c:pt idx="84">
                  <c:v>802019</c:v>
                </c:pt>
                <c:pt idx="85">
                  <c:v>804196</c:v>
                </c:pt>
                <c:pt idx="86">
                  <c:v>882857</c:v>
                </c:pt>
                <c:pt idx="87">
                  <c:v>1001473</c:v>
                </c:pt>
                <c:pt idx="88">
                  <c:v>1051934</c:v>
                </c:pt>
                <c:pt idx="89">
                  <c:v>1070335</c:v>
                </c:pt>
                <c:pt idx="90">
                  <c:v>1032565</c:v>
                </c:pt>
                <c:pt idx="91">
                  <c:v>1027041</c:v>
                </c:pt>
                <c:pt idx="92">
                  <c:v>1049902</c:v>
                </c:pt>
                <c:pt idx="93">
                  <c:v>1019635</c:v>
                </c:pt>
                <c:pt idx="94">
                  <c:v>950844</c:v>
                </c:pt>
                <c:pt idx="95">
                  <c:v>886497</c:v>
                </c:pt>
                <c:pt idx="96">
                  <c:v>800145</c:v>
                </c:pt>
                <c:pt idx="97">
                  <c:v>796810</c:v>
                </c:pt>
                <c:pt idx="98">
                  <c:v>853038</c:v>
                </c:pt>
                <c:pt idx="99">
                  <c:v>926685</c:v>
                </c:pt>
                <c:pt idx="100">
                  <c:v>987402</c:v>
                </c:pt>
                <c:pt idx="101">
                  <c:v>982996</c:v>
                </c:pt>
                <c:pt idx="102">
                  <c:v>897996</c:v>
                </c:pt>
                <c:pt idx="103">
                  <c:v>890475</c:v>
                </c:pt>
                <c:pt idx="104">
                  <c:v>922255</c:v>
                </c:pt>
                <c:pt idx="105">
                  <c:v>920230</c:v>
                </c:pt>
                <c:pt idx="106">
                  <c:v>853863</c:v>
                </c:pt>
                <c:pt idx="107">
                  <c:v>783554</c:v>
                </c:pt>
                <c:pt idx="108">
                  <c:v>673735</c:v>
                </c:pt>
                <c:pt idx="109">
                  <c:v>689256</c:v>
                </c:pt>
                <c:pt idx="110">
                  <c:v>788362</c:v>
                </c:pt>
                <c:pt idx="111">
                  <c:v>943789</c:v>
                </c:pt>
                <c:pt idx="112">
                  <c:v>1063441</c:v>
                </c:pt>
                <c:pt idx="113">
                  <c:v>1034855</c:v>
                </c:pt>
                <c:pt idx="114">
                  <c:v>950679</c:v>
                </c:pt>
                <c:pt idx="115">
                  <c:v>956756</c:v>
                </c:pt>
                <c:pt idx="116">
                  <c:v>947131</c:v>
                </c:pt>
                <c:pt idx="117">
                  <c:v>934721</c:v>
                </c:pt>
                <c:pt idx="118">
                  <c:v>868514</c:v>
                </c:pt>
                <c:pt idx="119">
                  <c:v>770936</c:v>
                </c:pt>
                <c:pt idx="120">
                  <c:v>643531</c:v>
                </c:pt>
                <c:pt idx="121">
                  <c:v>631415</c:v>
                </c:pt>
                <c:pt idx="122">
                  <c:v>730013</c:v>
                </c:pt>
                <c:pt idx="123">
                  <c:v>895596</c:v>
                </c:pt>
                <c:pt idx="124">
                  <c:v>1006607</c:v>
                </c:pt>
                <c:pt idx="125">
                  <c:v>966410</c:v>
                </c:pt>
                <c:pt idx="126">
                  <c:v>940546</c:v>
                </c:pt>
                <c:pt idx="127">
                  <c:v>1002354</c:v>
                </c:pt>
                <c:pt idx="128">
                  <c:v>1034991</c:v>
                </c:pt>
                <c:pt idx="129">
                  <c:v>1027532</c:v>
                </c:pt>
                <c:pt idx="130">
                  <c:v>933746</c:v>
                </c:pt>
                <c:pt idx="131">
                  <c:v>787569</c:v>
                </c:pt>
                <c:pt idx="132">
                  <c:v>639857</c:v>
                </c:pt>
                <c:pt idx="133">
                  <c:v>593081</c:v>
                </c:pt>
                <c:pt idx="134">
                  <c:v>684275</c:v>
                </c:pt>
                <c:pt idx="135">
                  <c:v>825620</c:v>
                </c:pt>
                <c:pt idx="136">
                  <c:v>980279</c:v>
                </c:pt>
                <c:pt idx="137">
                  <c:v>977495</c:v>
                </c:pt>
                <c:pt idx="138">
                  <c:v>916805</c:v>
                </c:pt>
                <c:pt idx="139">
                  <c:v>948782</c:v>
                </c:pt>
                <c:pt idx="140">
                  <c:v>997901</c:v>
                </c:pt>
                <c:pt idx="141">
                  <c:v>1000899</c:v>
                </c:pt>
                <c:pt idx="142">
                  <c:v>926316</c:v>
                </c:pt>
                <c:pt idx="143">
                  <c:v>803936</c:v>
                </c:pt>
                <c:pt idx="144">
                  <c:v>671690</c:v>
                </c:pt>
                <c:pt idx="145">
                  <c:v>622289</c:v>
                </c:pt>
                <c:pt idx="146">
                  <c:v>709278</c:v>
                </c:pt>
                <c:pt idx="147">
                  <c:v>874755</c:v>
                </c:pt>
                <c:pt idx="148">
                  <c:v>1034198</c:v>
                </c:pt>
                <c:pt idx="149">
                  <c:v>998791</c:v>
                </c:pt>
                <c:pt idx="150">
                  <c:v>942845</c:v>
                </c:pt>
                <c:pt idx="151">
                  <c:v>959799</c:v>
                </c:pt>
                <c:pt idx="152">
                  <c:v>968626</c:v>
                </c:pt>
                <c:pt idx="153">
                  <c:v>927664</c:v>
                </c:pt>
                <c:pt idx="154">
                  <c:v>844873</c:v>
                </c:pt>
                <c:pt idx="155">
                  <c:v>746882</c:v>
                </c:pt>
                <c:pt idx="156">
                  <c:v>634327</c:v>
                </c:pt>
                <c:pt idx="157">
                  <c:v>577077</c:v>
                </c:pt>
                <c:pt idx="158">
                  <c:v>669886</c:v>
                </c:pt>
                <c:pt idx="159">
                  <c:v>774201</c:v>
                </c:pt>
                <c:pt idx="160">
                  <c:v>963738</c:v>
                </c:pt>
                <c:pt idx="161">
                  <c:v>965132</c:v>
                </c:pt>
                <c:pt idx="162">
                  <c:v>893520</c:v>
                </c:pt>
                <c:pt idx="163">
                  <c:v>890583</c:v>
                </c:pt>
                <c:pt idx="164">
                  <c:v>911164</c:v>
                </c:pt>
                <c:pt idx="165">
                  <c:v>885294</c:v>
                </c:pt>
                <c:pt idx="166">
                  <c:v>817333</c:v>
                </c:pt>
                <c:pt idx="167">
                  <c:v>748137</c:v>
                </c:pt>
                <c:pt idx="168">
                  <c:v>640020</c:v>
                </c:pt>
                <c:pt idx="169">
                  <c:v>616188</c:v>
                </c:pt>
                <c:pt idx="170">
                  <c:v>722814</c:v>
                </c:pt>
                <c:pt idx="171">
                  <c:v>887037</c:v>
                </c:pt>
                <c:pt idx="172">
                  <c:v>1020307</c:v>
                </c:pt>
                <c:pt idx="173">
                  <c:v>990333</c:v>
                </c:pt>
                <c:pt idx="174">
                  <c:v>979133</c:v>
                </c:pt>
                <c:pt idx="175">
                  <c:v>980675</c:v>
                </c:pt>
                <c:pt idx="176">
                  <c:v>984112</c:v>
                </c:pt>
                <c:pt idx="177">
                  <c:v>960178</c:v>
                </c:pt>
                <c:pt idx="178">
                  <c:v>888581</c:v>
                </c:pt>
                <c:pt idx="179">
                  <c:v>795079</c:v>
                </c:pt>
                <c:pt idx="180">
                  <c:v>674366</c:v>
                </c:pt>
                <c:pt idx="181">
                  <c:v>615152</c:v>
                </c:pt>
                <c:pt idx="182">
                  <c:v>700963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702016"/>
        <c:axId val="124677504"/>
      </c:lineChart>
      <c:dateAx>
        <c:axId val="135702016"/>
        <c:scaling>
          <c:orientation val="minMax"/>
          <c:min val="36342"/>
        </c:scaling>
        <c:delete val="0"/>
        <c:axPos val="b"/>
        <c:numFmt formatCode="[$-409]d\-mmm\-yyyy;@" sourceLinked="0"/>
        <c:majorTickMark val="cross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700000" vert="horz"/>
          <a:lstStyle/>
          <a:p>
            <a:pPr>
              <a:defRPr sz="13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24677504"/>
        <c:crosses val="autoZero"/>
        <c:auto val="1"/>
        <c:lblOffset val="100"/>
        <c:baseTimeUnit val="months"/>
        <c:majorUnit val="12"/>
        <c:majorTimeUnit val="months"/>
        <c:minorUnit val="1"/>
        <c:minorTimeUnit val="months"/>
      </c:dateAx>
      <c:valAx>
        <c:axId val="124677504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CA"/>
                  <a:t>Cattle on feed (thousands)</a:t>
                </a:r>
              </a:p>
            </c:rich>
          </c:tx>
          <c:layout>
            <c:manualLayout>
              <c:xMode val="edge"/>
              <c:yMode val="edge"/>
              <c:x val="0.12903718285214349"/>
              <c:y val="0.13916342535496315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5702016"/>
        <c:crosses val="autoZero"/>
        <c:crossBetween val="between"/>
        <c:dispUnits>
          <c:builtInUnit val="thousands"/>
        </c:dispUnits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45777777777777778"/>
          <c:y val="2.1810250817884406E-2"/>
          <c:w val="0.43407407407407406"/>
          <c:h val="0.14940021810250817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47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24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5638179800221977"/>
          <c:y val="5.7096247960848286E-2"/>
          <c:w val="0.58601553829078801"/>
          <c:h val="0.66884176182707988"/>
        </c:manualLayout>
      </c:layout>
      <c:lineChart>
        <c:grouping val="standard"/>
        <c:varyColors val="0"/>
        <c:ser>
          <c:idx val="1"/>
          <c:order val="0"/>
          <c:tx>
            <c:strRef>
              <c:f>Data!$A$4</c:f>
              <c:strCache>
                <c:ptCount val="1"/>
                <c:pt idx="0">
                  <c:v>Cattle placed on feed during month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Data!$B$4:$GB$4</c:f>
              <c:numCache>
                <c:formatCode>#,##0</c:formatCode>
                <c:ptCount val="183"/>
                <c:pt idx="0">
                  <c:v>80449</c:v>
                </c:pt>
                <c:pt idx="1">
                  <c:v>163759</c:v>
                </c:pt>
                <c:pt idx="2">
                  <c:v>338873</c:v>
                </c:pt>
                <c:pt idx="3">
                  <c:v>437999</c:v>
                </c:pt>
                <c:pt idx="4">
                  <c:v>347592</c:v>
                </c:pt>
                <c:pt idx="5">
                  <c:v>136221</c:v>
                </c:pt>
                <c:pt idx="6">
                  <c:v>135811</c:v>
                </c:pt>
                <c:pt idx="7">
                  <c:v>165598</c:v>
                </c:pt>
                <c:pt idx="8">
                  <c:v>241242</c:v>
                </c:pt>
                <c:pt idx="9">
                  <c:v>206056</c:v>
                </c:pt>
                <c:pt idx="10">
                  <c:v>180403</c:v>
                </c:pt>
                <c:pt idx="11">
                  <c:v>160597</c:v>
                </c:pt>
                <c:pt idx="12">
                  <c:v>88495</c:v>
                </c:pt>
                <c:pt idx="13">
                  <c:v>166160</c:v>
                </c:pt>
                <c:pt idx="14">
                  <c:v>352212</c:v>
                </c:pt>
                <c:pt idx="15">
                  <c:v>474709</c:v>
                </c:pt>
                <c:pt idx="16">
                  <c:v>296272</c:v>
                </c:pt>
                <c:pt idx="17">
                  <c:v>137230</c:v>
                </c:pt>
                <c:pt idx="18">
                  <c:v>209254</c:v>
                </c:pt>
                <c:pt idx="19">
                  <c:v>213674</c:v>
                </c:pt>
                <c:pt idx="20">
                  <c:v>293641</c:v>
                </c:pt>
                <c:pt idx="21">
                  <c:v>157572</c:v>
                </c:pt>
                <c:pt idx="22">
                  <c:v>201724</c:v>
                </c:pt>
                <c:pt idx="23">
                  <c:v>165692</c:v>
                </c:pt>
                <c:pt idx="24">
                  <c:v>109267</c:v>
                </c:pt>
                <c:pt idx="25">
                  <c:v>223201</c:v>
                </c:pt>
                <c:pt idx="26">
                  <c:v>418218</c:v>
                </c:pt>
                <c:pt idx="27">
                  <c:v>487031</c:v>
                </c:pt>
                <c:pt idx="28">
                  <c:v>283655</c:v>
                </c:pt>
                <c:pt idx="29">
                  <c:v>121757</c:v>
                </c:pt>
                <c:pt idx="30">
                  <c:v>147696</c:v>
                </c:pt>
                <c:pt idx="31">
                  <c:v>251931</c:v>
                </c:pt>
                <c:pt idx="32">
                  <c:v>188930</c:v>
                </c:pt>
                <c:pt idx="33">
                  <c:v>132740</c:v>
                </c:pt>
                <c:pt idx="34">
                  <c:v>196142</c:v>
                </c:pt>
                <c:pt idx="35">
                  <c:v>155653</c:v>
                </c:pt>
                <c:pt idx="36">
                  <c:v>150084</c:v>
                </c:pt>
                <c:pt idx="37">
                  <c:v>202675</c:v>
                </c:pt>
                <c:pt idx="38">
                  <c:v>374501</c:v>
                </c:pt>
                <c:pt idx="39">
                  <c:v>408330</c:v>
                </c:pt>
                <c:pt idx="40">
                  <c:v>234098</c:v>
                </c:pt>
                <c:pt idx="41">
                  <c:v>174679</c:v>
                </c:pt>
                <c:pt idx="42">
                  <c:v>165001</c:v>
                </c:pt>
                <c:pt idx="43">
                  <c:v>192097</c:v>
                </c:pt>
                <c:pt idx="44">
                  <c:v>173125</c:v>
                </c:pt>
                <c:pt idx="45">
                  <c:v>182343</c:v>
                </c:pt>
                <c:pt idx="46">
                  <c:v>104390</c:v>
                </c:pt>
                <c:pt idx="47">
                  <c:v>44236</c:v>
                </c:pt>
                <c:pt idx="48">
                  <c:v>55298</c:v>
                </c:pt>
                <c:pt idx="49">
                  <c:v>125966</c:v>
                </c:pt>
                <c:pt idx="50">
                  <c:v>374501</c:v>
                </c:pt>
                <c:pt idx="51">
                  <c:v>308159</c:v>
                </c:pt>
                <c:pt idx="52">
                  <c:v>226890</c:v>
                </c:pt>
                <c:pt idx="53">
                  <c:v>116633</c:v>
                </c:pt>
                <c:pt idx="54">
                  <c:v>48269</c:v>
                </c:pt>
                <c:pt idx="55">
                  <c:v>112186</c:v>
                </c:pt>
                <c:pt idx="56">
                  <c:v>178744</c:v>
                </c:pt>
                <c:pt idx="57">
                  <c:v>186517</c:v>
                </c:pt>
                <c:pt idx="58">
                  <c:v>137001</c:v>
                </c:pt>
                <c:pt idx="59">
                  <c:v>91043</c:v>
                </c:pt>
                <c:pt idx="60">
                  <c:v>62290</c:v>
                </c:pt>
                <c:pt idx="61">
                  <c:v>96804</c:v>
                </c:pt>
                <c:pt idx="62">
                  <c:v>325842</c:v>
                </c:pt>
                <c:pt idx="63">
                  <c:v>372715</c:v>
                </c:pt>
                <c:pt idx="64">
                  <c:v>286633</c:v>
                </c:pt>
                <c:pt idx="65">
                  <c:v>161172</c:v>
                </c:pt>
                <c:pt idx="66">
                  <c:v>142047</c:v>
                </c:pt>
                <c:pt idx="67">
                  <c:v>240048</c:v>
                </c:pt>
                <c:pt idx="68">
                  <c:v>146086</c:v>
                </c:pt>
                <c:pt idx="69">
                  <c:v>190457</c:v>
                </c:pt>
                <c:pt idx="70">
                  <c:v>173498</c:v>
                </c:pt>
                <c:pt idx="71">
                  <c:v>109108</c:v>
                </c:pt>
                <c:pt idx="72">
                  <c:v>92908</c:v>
                </c:pt>
                <c:pt idx="73">
                  <c:v>185236</c:v>
                </c:pt>
                <c:pt idx="74">
                  <c:v>260756</c:v>
                </c:pt>
                <c:pt idx="75">
                  <c:v>322004</c:v>
                </c:pt>
                <c:pt idx="76">
                  <c:v>379987</c:v>
                </c:pt>
                <c:pt idx="77">
                  <c:v>131669</c:v>
                </c:pt>
                <c:pt idx="78">
                  <c:v>128956</c:v>
                </c:pt>
                <c:pt idx="79">
                  <c:v>168512</c:v>
                </c:pt>
                <c:pt idx="80">
                  <c:v>176120</c:v>
                </c:pt>
                <c:pt idx="81">
                  <c:v>153166</c:v>
                </c:pt>
                <c:pt idx="82">
                  <c:v>155964</c:v>
                </c:pt>
                <c:pt idx="83">
                  <c:v>131916</c:v>
                </c:pt>
                <c:pt idx="84">
                  <c:v>116282</c:v>
                </c:pt>
                <c:pt idx="85">
                  <c:v>184853</c:v>
                </c:pt>
                <c:pt idx="86">
                  <c:v>257461</c:v>
                </c:pt>
                <c:pt idx="87">
                  <c:v>315130</c:v>
                </c:pt>
                <c:pt idx="88">
                  <c:v>255530</c:v>
                </c:pt>
                <c:pt idx="89">
                  <c:v>189115</c:v>
                </c:pt>
                <c:pt idx="90">
                  <c:v>169407</c:v>
                </c:pt>
                <c:pt idx="91">
                  <c:v>210127</c:v>
                </c:pt>
                <c:pt idx="92">
                  <c:v>221091</c:v>
                </c:pt>
                <c:pt idx="93">
                  <c:v>157864</c:v>
                </c:pt>
                <c:pt idx="94">
                  <c:v>156021</c:v>
                </c:pt>
                <c:pt idx="95">
                  <c:v>126521</c:v>
                </c:pt>
                <c:pt idx="96">
                  <c:v>81841</c:v>
                </c:pt>
                <c:pt idx="97">
                  <c:v>182320</c:v>
                </c:pt>
                <c:pt idx="98">
                  <c:v>248807</c:v>
                </c:pt>
                <c:pt idx="99">
                  <c:v>258261</c:v>
                </c:pt>
                <c:pt idx="100">
                  <c:v>239634</c:v>
                </c:pt>
                <c:pt idx="101">
                  <c:v>147320</c:v>
                </c:pt>
                <c:pt idx="102">
                  <c:v>88674</c:v>
                </c:pt>
                <c:pt idx="103">
                  <c:v>181934</c:v>
                </c:pt>
                <c:pt idx="104">
                  <c:v>199926</c:v>
                </c:pt>
                <c:pt idx="105">
                  <c:v>168470</c:v>
                </c:pt>
                <c:pt idx="106">
                  <c:v>144894</c:v>
                </c:pt>
                <c:pt idx="107">
                  <c:v>106873</c:v>
                </c:pt>
                <c:pt idx="108">
                  <c:v>84936</c:v>
                </c:pt>
                <c:pt idx="109">
                  <c:v>194015</c:v>
                </c:pt>
                <c:pt idx="110">
                  <c:v>286248</c:v>
                </c:pt>
                <c:pt idx="111">
                  <c:v>325317</c:v>
                </c:pt>
                <c:pt idx="112">
                  <c:v>267517</c:v>
                </c:pt>
                <c:pt idx="113">
                  <c:v>121043</c:v>
                </c:pt>
                <c:pt idx="114">
                  <c:v>104902</c:v>
                </c:pt>
                <c:pt idx="115">
                  <c:v>179038</c:v>
                </c:pt>
                <c:pt idx="116">
                  <c:v>194340</c:v>
                </c:pt>
                <c:pt idx="117">
                  <c:v>130647</c:v>
                </c:pt>
                <c:pt idx="118">
                  <c:v>122537</c:v>
                </c:pt>
                <c:pt idx="119">
                  <c:v>96660</c:v>
                </c:pt>
                <c:pt idx="120">
                  <c:v>81718</c:v>
                </c:pt>
                <c:pt idx="121">
                  <c:v>175322</c:v>
                </c:pt>
                <c:pt idx="122">
                  <c:v>280954</c:v>
                </c:pt>
                <c:pt idx="123">
                  <c:v>315607</c:v>
                </c:pt>
                <c:pt idx="124">
                  <c:v>271519</c:v>
                </c:pt>
                <c:pt idx="125">
                  <c:v>118595</c:v>
                </c:pt>
                <c:pt idx="126">
                  <c:v>124751</c:v>
                </c:pt>
                <c:pt idx="127">
                  <c:v>212948</c:v>
                </c:pt>
                <c:pt idx="128">
                  <c:v>224973</c:v>
                </c:pt>
                <c:pt idx="129">
                  <c:v>155005</c:v>
                </c:pt>
                <c:pt idx="130">
                  <c:v>114293</c:v>
                </c:pt>
                <c:pt idx="131">
                  <c:v>66966</c:v>
                </c:pt>
                <c:pt idx="132">
                  <c:v>62635</c:v>
                </c:pt>
                <c:pt idx="133">
                  <c:v>142337</c:v>
                </c:pt>
                <c:pt idx="134">
                  <c:v>272587</c:v>
                </c:pt>
                <c:pt idx="135">
                  <c:v>298401</c:v>
                </c:pt>
                <c:pt idx="136">
                  <c:v>290853</c:v>
                </c:pt>
                <c:pt idx="137">
                  <c:v>121985</c:v>
                </c:pt>
                <c:pt idx="138">
                  <c:v>90005</c:v>
                </c:pt>
                <c:pt idx="139">
                  <c:v>169274</c:v>
                </c:pt>
                <c:pt idx="140">
                  <c:v>195719</c:v>
                </c:pt>
                <c:pt idx="141">
                  <c:v>143768</c:v>
                </c:pt>
                <c:pt idx="142">
                  <c:v>102982</c:v>
                </c:pt>
                <c:pt idx="143">
                  <c:v>66348</c:v>
                </c:pt>
                <c:pt idx="144">
                  <c:v>59200</c:v>
                </c:pt>
                <c:pt idx="145">
                  <c:v>143100</c:v>
                </c:pt>
                <c:pt idx="146">
                  <c:v>256731</c:v>
                </c:pt>
                <c:pt idx="147">
                  <c:v>317367</c:v>
                </c:pt>
                <c:pt idx="148">
                  <c:v>301199</c:v>
                </c:pt>
                <c:pt idx="149">
                  <c:v>100624</c:v>
                </c:pt>
                <c:pt idx="150">
                  <c:v>95729</c:v>
                </c:pt>
                <c:pt idx="151">
                  <c:v>174067</c:v>
                </c:pt>
                <c:pt idx="152">
                  <c:v>163914</c:v>
                </c:pt>
                <c:pt idx="153">
                  <c:v>108372</c:v>
                </c:pt>
                <c:pt idx="154">
                  <c:v>102831</c:v>
                </c:pt>
                <c:pt idx="155">
                  <c:v>65797</c:v>
                </c:pt>
                <c:pt idx="156">
                  <c:v>51836</c:v>
                </c:pt>
                <c:pt idx="157">
                  <c:v>119411</c:v>
                </c:pt>
                <c:pt idx="158">
                  <c:v>227401</c:v>
                </c:pt>
                <c:pt idx="159">
                  <c:v>246390</c:v>
                </c:pt>
                <c:pt idx="160">
                  <c:v>341405</c:v>
                </c:pt>
                <c:pt idx="161">
                  <c:v>107315</c:v>
                </c:pt>
                <c:pt idx="162">
                  <c:v>69526</c:v>
                </c:pt>
                <c:pt idx="163">
                  <c:v>132430</c:v>
                </c:pt>
                <c:pt idx="164">
                  <c:v>176524</c:v>
                </c:pt>
                <c:pt idx="165">
                  <c:v>134769</c:v>
                </c:pt>
                <c:pt idx="166">
                  <c:v>116816</c:v>
                </c:pt>
                <c:pt idx="167">
                  <c:v>54369</c:v>
                </c:pt>
                <c:pt idx="168">
                  <c:v>46848</c:v>
                </c:pt>
                <c:pt idx="169">
                  <c:v>135287</c:v>
                </c:pt>
                <c:pt idx="170">
                  <c:v>254138</c:v>
                </c:pt>
                <c:pt idx="171">
                  <c:v>300653</c:v>
                </c:pt>
                <c:pt idx="172">
                  <c:v>256648</c:v>
                </c:pt>
                <c:pt idx="173">
                  <c:v>80066</c:v>
                </c:pt>
                <c:pt idx="174">
                  <c:v>134339</c:v>
                </c:pt>
                <c:pt idx="175">
                  <c:v>149120</c:v>
                </c:pt>
                <c:pt idx="176">
                  <c:v>160288</c:v>
                </c:pt>
                <c:pt idx="177">
                  <c:v>127840</c:v>
                </c:pt>
                <c:pt idx="178">
                  <c:v>96464</c:v>
                </c:pt>
                <c:pt idx="179">
                  <c:v>68611</c:v>
                </c:pt>
                <c:pt idx="180">
                  <c:v>33361</c:v>
                </c:pt>
                <c:pt idx="181">
                  <c:v>94841</c:v>
                </c:pt>
                <c:pt idx="182">
                  <c:v>247072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Data!$A$5</c:f>
              <c:strCache>
                <c:ptCount val="1"/>
                <c:pt idx="0">
                  <c:v>Cattle marketed during month</c:v>
                </c:pt>
              </c:strCache>
            </c:strRef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Data!$B$5:$GB$5</c:f>
              <c:numCache>
                <c:formatCode>#,##0</c:formatCode>
                <c:ptCount val="183"/>
                <c:pt idx="0">
                  <c:v>212512</c:v>
                </c:pt>
                <c:pt idx="1">
                  <c:v>226032</c:v>
                </c:pt>
                <c:pt idx="2">
                  <c:v>278865</c:v>
                </c:pt>
                <c:pt idx="3">
                  <c:v>224746</c:v>
                </c:pt>
                <c:pt idx="4">
                  <c:v>177845</c:v>
                </c:pt>
                <c:pt idx="5">
                  <c:v>190428</c:v>
                </c:pt>
                <c:pt idx="6">
                  <c:v>153401</c:v>
                </c:pt>
                <c:pt idx="7">
                  <c:v>177095</c:v>
                </c:pt>
                <c:pt idx="8">
                  <c:v>243070</c:v>
                </c:pt>
                <c:pt idx="9">
                  <c:v>209737</c:v>
                </c:pt>
                <c:pt idx="10">
                  <c:v>228835</c:v>
                </c:pt>
                <c:pt idx="11">
                  <c:v>278273</c:v>
                </c:pt>
                <c:pt idx="12">
                  <c:v>220273</c:v>
                </c:pt>
                <c:pt idx="13">
                  <c:v>242632</c:v>
                </c:pt>
                <c:pt idx="14">
                  <c:v>223462</c:v>
                </c:pt>
                <c:pt idx="15">
                  <c:v>224782</c:v>
                </c:pt>
                <c:pt idx="16">
                  <c:v>217985</c:v>
                </c:pt>
                <c:pt idx="17">
                  <c:v>171462</c:v>
                </c:pt>
                <c:pt idx="18">
                  <c:v>211967</c:v>
                </c:pt>
                <c:pt idx="19">
                  <c:v>177895</c:v>
                </c:pt>
                <c:pt idx="20">
                  <c:v>189171</c:v>
                </c:pt>
                <c:pt idx="21">
                  <c:v>195718</c:v>
                </c:pt>
                <c:pt idx="22">
                  <c:v>276664</c:v>
                </c:pt>
                <c:pt idx="23">
                  <c:v>248002</c:v>
                </c:pt>
                <c:pt idx="24">
                  <c:v>251975</c:v>
                </c:pt>
                <c:pt idx="25">
                  <c:v>270021</c:v>
                </c:pt>
                <c:pt idx="26">
                  <c:v>240986</c:v>
                </c:pt>
                <c:pt idx="27">
                  <c:v>252495</c:v>
                </c:pt>
                <c:pt idx="28">
                  <c:v>216252</c:v>
                </c:pt>
                <c:pt idx="29">
                  <c:v>181926</c:v>
                </c:pt>
                <c:pt idx="30">
                  <c:v>185097</c:v>
                </c:pt>
                <c:pt idx="31">
                  <c:v>183021</c:v>
                </c:pt>
                <c:pt idx="32">
                  <c:v>190882</c:v>
                </c:pt>
                <c:pt idx="33">
                  <c:v>222324</c:v>
                </c:pt>
                <c:pt idx="34">
                  <c:v>266713</c:v>
                </c:pt>
                <c:pt idx="35">
                  <c:v>247514</c:v>
                </c:pt>
                <c:pt idx="36">
                  <c:v>261509</c:v>
                </c:pt>
                <c:pt idx="37">
                  <c:v>255234</c:v>
                </c:pt>
                <c:pt idx="38">
                  <c:v>222274</c:v>
                </c:pt>
                <c:pt idx="39">
                  <c:v>237436</c:v>
                </c:pt>
                <c:pt idx="40">
                  <c:v>220011</c:v>
                </c:pt>
                <c:pt idx="41">
                  <c:v>174723</c:v>
                </c:pt>
                <c:pt idx="42">
                  <c:v>201649</c:v>
                </c:pt>
                <c:pt idx="43">
                  <c:v>166523</c:v>
                </c:pt>
                <c:pt idx="44">
                  <c:v>202696</c:v>
                </c:pt>
                <c:pt idx="45">
                  <c:v>221561</c:v>
                </c:pt>
                <c:pt idx="46">
                  <c:v>177449</c:v>
                </c:pt>
                <c:pt idx="47">
                  <c:v>107653</c:v>
                </c:pt>
                <c:pt idx="48">
                  <c:v>182705</c:v>
                </c:pt>
                <c:pt idx="49">
                  <c:v>179141</c:v>
                </c:pt>
                <c:pt idx="50">
                  <c:v>219658</c:v>
                </c:pt>
                <c:pt idx="51">
                  <c:v>149222</c:v>
                </c:pt>
                <c:pt idx="52">
                  <c:v>175013</c:v>
                </c:pt>
                <c:pt idx="53">
                  <c:v>178824</c:v>
                </c:pt>
                <c:pt idx="54">
                  <c:v>205415</c:v>
                </c:pt>
                <c:pt idx="55">
                  <c:v>139502</c:v>
                </c:pt>
                <c:pt idx="56">
                  <c:v>158020</c:v>
                </c:pt>
                <c:pt idx="57">
                  <c:v>161696</c:v>
                </c:pt>
                <c:pt idx="58">
                  <c:v>145895</c:v>
                </c:pt>
                <c:pt idx="59">
                  <c:v>153697</c:v>
                </c:pt>
                <c:pt idx="60">
                  <c:v>124161</c:v>
                </c:pt>
                <c:pt idx="61">
                  <c:v>129650</c:v>
                </c:pt>
                <c:pt idx="62">
                  <c:v>149222</c:v>
                </c:pt>
                <c:pt idx="63">
                  <c:v>163941</c:v>
                </c:pt>
                <c:pt idx="64">
                  <c:v>172296</c:v>
                </c:pt>
                <c:pt idx="65">
                  <c:v>159881</c:v>
                </c:pt>
                <c:pt idx="66">
                  <c:v>137879</c:v>
                </c:pt>
                <c:pt idx="67">
                  <c:v>158125</c:v>
                </c:pt>
                <c:pt idx="68">
                  <c:v>203301</c:v>
                </c:pt>
                <c:pt idx="69">
                  <c:v>189920</c:v>
                </c:pt>
                <c:pt idx="70">
                  <c:v>202714</c:v>
                </c:pt>
                <c:pt idx="71">
                  <c:v>161825</c:v>
                </c:pt>
                <c:pt idx="72">
                  <c:v>172603</c:v>
                </c:pt>
                <c:pt idx="73">
                  <c:v>203479</c:v>
                </c:pt>
                <c:pt idx="74">
                  <c:v>184966</c:v>
                </c:pt>
                <c:pt idx="75">
                  <c:v>159226</c:v>
                </c:pt>
                <c:pt idx="76">
                  <c:v>167415</c:v>
                </c:pt>
                <c:pt idx="77">
                  <c:v>154036</c:v>
                </c:pt>
                <c:pt idx="78">
                  <c:v>139690</c:v>
                </c:pt>
                <c:pt idx="79">
                  <c:v>154005</c:v>
                </c:pt>
                <c:pt idx="80">
                  <c:v>170395</c:v>
                </c:pt>
                <c:pt idx="81">
                  <c:v>165664</c:v>
                </c:pt>
                <c:pt idx="82">
                  <c:v>176761</c:v>
                </c:pt>
                <c:pt idx="83">
                  <c:v>159287</c:v>
                </c:pt>
                <c:pt idx="84">
                  <c:v>179747</c:v>
                </c:pt>
                <c:pt idx="85">
                  <c:v>171246</c:v>
                </c:pt>
                <c:pt idx="86">
                  <c:v>164949</c:v>
                </c:pt>
                <c:pt idx="87">
                  <c:v>186166</c:v>
                </c:pt>
                <c:pt idx="88">
                  <c:v>191349</c:v>
                </c:pt>
                <c:pt idx="89">
                  <c:v>157277</c:v>
                </c:pt>
                <c:pt idx="90">
                  <c:v>190053</c:v>
                </c:pt>
                <c:pt idx="91">
                  <c:v>197385</c:v>
                </c:pt>
                <c:pt idx="92">
                  <c:v>182338</c:v>
                </c:pt>
                <c:pt idx="93">
                  <c:v>167237</c:v>
                </c:pt>
                <c:pt idx="94">
                  <c:v>170141</c:v>
                </c:pt>
                <c:pt idx="95">
                  <c:v>171923</c:v>
                </c:pt>
                <c:pt idx="96">
                  <c:v>154991</c:v>
                </c:pt>
                <c:pt idx="97">
                  <c:v>172412</c:v>
                </c:pt>
                <c:pt idx="98">
                  <c:v>183381</c:v>
                </c:pt>
                <c:pt idx="99">
                  <c:v>170505</c:v>
                </c:pt>
                <c:pt idx="100">
                  <c:v>164662</c:v>
                </c:pt>
                <c:pt idx="101">
                  <c:v>141696</c:v>
                </c:pt>
                <c:pt idx="102">
                  <c:v>164295</c:v>
                </c:pt>
                <c:pt idx="103">
                  <c:v>158414</c:v>
                </c:pt>
                <c:pt idx="104">
                  <c:v>145443</c:v>
                </c:pt>
                <c:pt idx="105">
                  <c:v>153068</c:v>
                </c:pt>
                <c:pt idx="106">
                  <c:v>163036</c:v>
                </c:pt>
                <c:pt idx="107">
                  <c:v>152701</c:v>
                </c:pt>
                <c:pt idx="108">
                  <c:v>181452</c:v>
                </c:pt>
                <c:pt idx="109">
                  <c:v>168314</c:v>
                </c:pt>
                <c:pt idx="110">
                  <c:v>172741</c:v>
                </c:pt>
                <c:pt idx="111">
                  <c:v>158226</c:v>
                </c:pt>
                <c:pt idx="112">
                  <c:v>138150</c:v>
                </c:pt>
                <c:pt idx="113">
                  <c:v>138600</c:v>
                </c:pt>
                <c:pt idx="114">
                  <c:v>173395</c:v>
                </c:pt>
                <c:pt idx="115">
                  <c:v>152898</c:v>
                </c:pt>
                <c:pt idx="116">
                  <c:v>169629</c:v>
                </c:pt>
                <c:pt idx="117">
                  <c:v>124620</c:v>
                </c:pt>
                <c:pt idx="118">
                  <c:v>153380</c:v>
                </c:pt>
                <c:pt idx="119">
                  <c:v>170367</c:v>
                </c:pt>
                <c:pt idx="120">
                  <c:v>196037</c:v>
                </c:pt>
                <c:pt idx="121">
                  <c:v>177131</c:v>
                </c:pt>
                <c:pt idx="122">
                  <c:v>172333</c:v>
                </c:pt>
                <c:pt idx="123">
                  <c:v>135865</c:v>
                </c:pt>
                <c:pt idx="124">
                  <c:v>147367</c:v>
                </c:pt>
                <c:pt idx="125">
                  <c:v>145220</c:v>
                </c:pt>
                <c:pt idx="126">
                  <c:v>140499</c:v>
                </c:pt>
                <c:pt idx="127">
                  <c:v>139627</c:v>
                </c:pt>
                <c:pt idx="128">
                  <c:v>170064</c:v>
                </c:pt>
                <c:pt idx="129">
                  <c:v>147967</c:v>
                </c:pt>
                <c:pt idx="130">
                  <c:v>178969</c:v>
                </c:pt>
                <c:pt idx="131">
                  <c:v>194786</c:v>
                </c:pt>
                <c:pt idx="132">
                  <c:v>198704</c:v>
                </c:pt>
                <c:pt idx="133">
                  <c:v>184743</c:v>
                </c:pt>
                <c:pt idx="134">
                  <c:v>175240</c:v>
                </c:pt>
                <c:pt idx="135">
                  <c:v>146051</c:v>
                </c:pt>
                <c:pt idx="136">
                  <c:v>130164</c:v>
                </c:pt>
                <c:pt idx="137">
                  <c:v>115729</c:v>
                </c:pt>
                <c:pt idx="138">
                  <c:v>143845</c:v>
                </c:pt>
                <c:pt idx="139">
                  <c:v>123068</c:v>
                </c:pt>
                <c:pt idx="140">
                  <c:v>125842</c:v>
                </c:pt>
                <c:pt idx="141">
                  <c:v>122050</c:v>
                </c:pt>
                <c:pt idx="142">
                  <c:v>145462</c:v>
                </c:pt>
                <c:pt idx="143">
                  <c:v>160894</c:v>
                </c:pt>
                <c:pt idx="144">
                  <c:v>173914</c:v>
                </c:pt>
                <c:pt idx="145">
                  <c:v>182233</c:v>
                </c:pt>
                <c:pt idx="146">
                  <c:v>164270</c:v>
                </c:pt>
                <c:pt idx="147">
                  <c:v>140504</c:v>
                </c:pt>
                <c:pt idx="148">
                  <c:v>132220</c:v>
                </c:pt>
                <c:pt idx="149">
                  <c:v>122434</c:v>
                </c:pt>
                <c:pt idx="150">
                  <c:v>141725</c:v>
                </c:pt>
                <c:pt idx="151">
                  <c:v>143885</c:v>
                </c:pt>
                <c:pt idx="152">
                  <c:v>134212</c:v>
                </c:pt>
                <c:pt idx="153">
                  <c:v>126621</c:v>
                </c:pt>
                <c:pt idx="154">
                  <c:v>151316</c:v>
                </c:pt>
                <c:pt idx="155">
                  <c:v>138181</c:v>
                </c:pt>
                <c:pt idx="156">
                  <c:v>154298</c:v>
                </c:pt>
                <c:pt idx="157">
                  <c:v>168162</c:v>
                </c:pt>
                <c:pt idx="158">
                  <c:v>129507</c:v>
                </c:pt>
                <c:pt idx="159">
                  <c:v>129540</c:v>
                </c:pt>
                <c:pt idx="160">
                  <c:v>138078</c:v>
                </c:pt>
                <c:pt idx="161">
                  <c:v>91683</c:v>
                </c:pt>
                <c:pt idx="162">
                  <c:v>130802</c:v>
                </c:pt>
                <c:pt idx="163">
                  <c:v>128233</c:v>
                </c:pt>
                <c:pt idx="164">
                  <c:v>129233</c:v>
                </c:pt>
                <c:pt idx="165">
                  <c:v>129808</c:v>
                </c:pt>
                <c:pt idx="166">
                  <c:v>135171</c:v>
                </c:pt>
                <c:pt idx="167">
                  <c:v>110907</c:v>
                </c:pt>
                <c:pt idx="168">
                  <c:v>143853</c:v>
                </c:pt>
                <c:pt idx="169">
                  <c:v>149778</c:v>
                </c:pt>
                <c:pt idx="170">
                  <c:v>142737</c:v>
                </c:pt>
                <c:pt idx="171">
                  <c:v>131185</c:v>
                </c:pt>
                <c:pt idx="172">
                  <c:v>112998</c:v>
                </c:pt>
                <c:pt idx="173">
                  <c:v>98067</c:v>
                </c:pt>
                <c:pt idx="174">
                  <c:v>130710</c:v>
                </c:pt>
                <c:pt idx="175">
                  <c:v>136091</c:v>
                </c:pt>
                <c:pt idx="176">
                  <c:v>144488</c:v>
                </c:pt>
                <c:pt idx="177">
                  <c:v>136219</c:v>
                </c:pt>
                <c:pt idx="178">
                  <c:v>132979</c:v>
                </c:pt>
                <c:pt idx="179">
                  <c:v>138357</c:v>
                </c:pt>
                <c:pt idx="180">
                  <c:v>143270</c:v>
                </c:pt>
                <c:pt idx="181">
                  <c:v>151719</c:v>
                </c:pt>
                <c:pt idx="182">
                  <c:v>150702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Data!$A$8</c:f>
              <c:strCache>
                <c:ptCount val="1"/>
                <c:pt idx="0">
                  <c:v>Cattle on feed 1st day of next month </c:v>
                </c:pt>
              </c:strCache>
            </c:strRef>
          </c:tx>
          <c:spPr>
            <a:ln w="38100">
              <a:solidFill>
                <a:srgbClr val="00000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numRef>
              <c:f>Data!$B$2:$GB$2</c:f>
              <c:numCache>
                <c:formatCode>d\-mmm\-yy</c:formatCode>
                <c:ptCount val="183"/>
                <c:pt idx="0">
                  <c:v>36342</c:v>
                </c:pt>
                <c:pt idx="1">
                  <c:v>36373</c:v>
                </c:pt>
                <c:pt idx="2">
                  <c:v>36404</c:v>
                </c:pt>
                <c:pt idx="3">
                  <c:v>36434</c:v>
                </c:pt>
                <c:pt idx="4">
                  <c:v>36465</c:v>
                </c:pt>
                <c:pt idx="5">
                  <c:v>36495</c:v>
                </c:pt>
                <c:pt idx="6">
                  <c:v>36526</c:v>
                </c:pt>
                <c:pt idx="7">
                  <c:v>36557</c:v>
                </c:pt>
                <c:pt idx="8">
                  <c:v>36586</c:v>
                </c:pt>
                <c:pt idx="9">
                  <c:v>36617</c:v>
                </c:pt>
                <c:pt idx="10">
                  <c:v>36647</c:v>
                </c:pt>
                <c:pt idx="11">
                  <c:v>36678</c:v>
                </c:pt>
                <c:pt idx="12">
                  <c:v>36708</c:v>
                </c:pt>
                <c:pt idx="13">
                  <c:v>36739</c:v>
                </c:pt>
                <c:pt idx="14">
                  <c:v>36770</c:v>
                </c:pt>
                <c:pt idx="15">
                  <c:v>36800</c:v>
                </c:pt>
                <c:pt idx="16">
                  <c:v>36831</c:v>
                </c:pt>
                <c:pt idx="17">
                  <c:v>36861</c:v>
                </c:pt>
                <c:pt idx="18">
                  <c:v>36892</c:v>
                </c:pt>
                <c:pt idx="19">
                  <c:v>36923</c:v>
                </c:pt>
                <c:pt idx="20">
                  <c:v>36951</c:v>
                </c:pt>
                <c:pt idx="21">
                  <c:v>36982</c:v>
                </c:pt>
                <c:pt idx="22">
                  <c:v>37012</c:v>
                </c:pt>
                <c:pt idx="23">
                  <c:v>37043</c:v>
                </c:pt>
                <c:pt idx="24">
                  <c:v>37073</c:v>
                </c:pt>
                <c:pt idx="25">
                  <c:v>37104</c:v>
                </c:pt>
                <c:pt idx="26">
                  <c:v>37135</c:v>
                </c:pt>
                <c:pt idx="27">
                  <c:v>37165</c:v>
                </c:pt>
                <c:pt idx="28">
                  <c:v>37196</c:v>
                </c:pt>
                <c:pt idx="29">
                  <c:v>37226</c:v>
                </c:pt>
                <c:pt idx="30">
                  <c:v>37257</c:v>
                </c:pt>
                <c:pt idx="31">
                  <c:v>37288</c:v>
                </c:pt>
                <c:pt idx="32">
                  <c:v>37316</c:v>
                </c:pt>
                <c:pt idx="33">
                  <c:v>37347</c:v>
                </c:pt>
                <c:pt idx="34">
                  <c:v>37377</c:v>
                </c:pt>
                <c:pt idx="35">
                  <c:v>37408</c:v>
                </c:pt>
                <c:pt idx="36">
                  <c:v>37438</c:v>
                </c:pt>
                <c:pt idx="37">
                  <c:v>37469</c:v>
                </c:pt>
                <c:pt idx="38">
                  <c:v>37500</c:v>
                </c:pt>
                <c:pt idx="39">
                  <c:v>37530</c:v>
                </c:pt>
                <c:pt idx="40">
                  <c:v>37561</c:v>
                </c:pt>
                <c:pt idx="41">
                  <c:v>37591</c:v>
                </c:pt>
                <c:pt idx="42">
                  <c:v>37622</c:v>
                </c:pt>
                <c:pt idx="43">
                  <c:v>37653</c:v>
                </c:pt>
                <c:pt idx="44">
                  <c:v>37681</c:v>
                </c:pt>
                <c:pt idx="45">
                  <c:v>37712</c:v>
                </c:pt>
                <c:pt idx="46">
                  <c:v>37742</c:v>
                </c:pt>
                <c:pt idx="47">
                  <c:v>37773</c:v>
                </c:pt>
                <c:pt idx="48">
                  <c:v>37803</c:v>
                </c:pt>
                <c:pt idx="49">
                  <c:v>37834</c:v>
                </c:pt>
                <c:pt idx="50">
                  <c:v>37865</c:v>
                </c:pt>
                <c:pt idx="51">
                  <c:v>37895</c:v>
                </c:pt>
                <c:pt idx="52">
                  <c:v>37926</c:v>
                </c:pt>
                <c:pt idx="53">
                  <c:v>37956</c:v>
                </c:pt>
                <c:pt idx="54">
                  <c:v>37987</c:v>
                </c:pt>
                <c:pt idx="55">
                  <c:v>38018</c:v>
                </c:pt>
                <c:pt idx="56">
                  <c:v>38047</c:v>
                </c:pt>
                <c:pt idx="57">
                  <c:v>38078</c:v>
                </c:pt>
                <c:pt idx="58">
                  <c:v>38108</c:v>
                </c:pt>
                <c:pt idx="59">
                  <c:v>38139</c:v>
                </c:pt>
                <c:pt idx="60">
                  <c:v>38169</c:v>
                </c:pt>
                <c:pt idx="61">
                  <c:v>38200</c:v>
                </c:pt>
                <c:pt idx="62">
                  <c:v>38231</c:v>
                </c:pt>
                <c:pt idx="63">
                  <c:v>38261</c:v>
                </c:pt>
                <c:pt idx="64">
                  <c:v>38292</c:v>
                </c:pt>
                <c:pt idx="65">
                  <c:v>38322</c:v>
                </c:pt>
                <c:pt idx="66">
                  <c:v>38353</c:v>
                </c:pt>
                <c:pt idx="67">
                  <c:v>38384</c:v>
                </c:pt>
                <c:pt idx="68">
                  <c:v>38412</c:v>
                </c:pt>
                <c:pt idx="69">
                  <c:v>38443</c:v>
                </c:pt>
                <c:pt idx="70">
                  <c:v>38473</c:v>
                </c:pt>
                <c:pt idx="71">
                  <c:v>38504</c:v>
                </c:pt>
                <c:pt idx="72">
                  <c:v>38534</c:v>
                </c:pt>
                <c:pt idx="73">
                  <c:v>38565</c:v>
                </c:pt>
                <c:pt idx="74">
                  <c:v>38596</c:v>
                </c:pt>
                <c:pt idx="75">
                  <c:v>38626</c:v>
                </c:pt>
                <c:pt idx="76">
                  <c:v>38657</c:v>
                </c:pt>
                <c:pt idx="77">
                  <c:v>38687</c:v>
                </c:pt>
                <c:pt idx="78">
                  <c:v>38718</c:v>
                </c:pt>
                <c:pt idx="79">
                  <c:v>38749</c:v>
                </c:pt>
                <c:pt idx="80">
                  <c:v>38777</c:v>
                </c:pt>
                <c:pt idx="81">
                  <c:v>38808</c:v>
                </c:pt>
                <c:pt idx="82">
                  <c:v>38838</c:v>
                </c:pt>
                <c:pt idx="83">
                  <c:v>38869</c:v>
                </c:pt>
                <c:pt idx="84">
                  <c:v>38899</c:v>
                </c:pt>
                <c:pt idx="85">
                  <c:v>38930</c:v>
                </c:pt>
                <c:pt idx="86">
                  <c:v>38961</c:v>
                </c:pt>
                <c:pt idx="87">
                  <c:v>38991</c:v>
                </c:pt>
                <c:pt idx="88">
                  <c:v>39022</c:v>
                </c:pt>
                <c:pt idx="89">
                  <c:v>39052</c:v>
                </c:pt>
                <c:pt idx="90">
                  <c:v>39083</c:v>
                </c:pt>
                <c:pt idx="91">
                  <c:v>39114</c:v>
                </c:pt>
                <c:pt idx="92">
                  <c:v>39142</c:v>
                </c:pt>
                <c:pt idx="93">
                  <c:v>39173</c:v>
                </c:pt>
                <c:pt idx="94">
                  <c:v>39203</c:v>
                </c:pt>
                <c:pt idx="95">
                  <c:v>39234</c:v>
                </c:pt>
                <c:pt idx="96">
                  <c:v>39264</c:v>
                </c:pt>
                <c:pt idx="97">
                  <c:v>39295</c:v>
                </c:pt>
                <c:pt idx="98">
                  <c:v>39326</c:v>
                </c:pt>
                <c:pt idx="99">
                  <c:v>39356</c:v>
                </c:pt>
                <c:pt idx="100">
                  <c:v>39387</c:v>
                </c:pt>
                <c:pt idx="101">
                  <c:v>39417</c:v>
                </c:pt>
                <c:pt idx="102">
                  <c:v>39448</c:v>
                </c:pt>
                <c:pt idx="103">
                  <c:v>39479</c:v>
                </c:pt>
                <c:pt idx="104">
                  <c:v>39508</c:v>
                </c:pt>
                <c:pt idx="105">
                  <c:v>39539</c:v>
                </c:pt>
                <c:pt idx="106">
                  <c:v>39569</c:v>
                </c:pt>
                <c:pt idx="107">
                  <c:v>39600</c:v>
                </c:pt>
                <c:pt idx="108">
                  <c:v>39630</c:v>
                </c:pt>
                <c:pt idx="109">
                  <c:v>39661</c:v>
                </c:pt>
                <c:pt idx="110">
                  <c:v>39692</c:v>
                </c:pt>
                <c:pt idx="111">
                  <c:v>39722</c:v>
                </c:pt>
                <c:pt idx="112">
                  <c:v>39753</c:v>
                </c:pt>
                <c:pt idx="113">
                  <c:v>39783</c:v>
                </c:pt>
                <c:pt idx="114">
                  <c:v>39814</c:v>
                </c:pt>
                <c:pt idx="115">
                  <c:v>39845</c:v>
                </c:pt>
                <c:pt idx="116">
                  <c:v>39873</c:v>
                </c:pt>
                <c:pt idx="117">
                  <c:v>39904</c:v>
                </c:pt>
                <c:pt idx="118">
                  <c:v>39934</c:v>
                </c:pt>
                <c:pt idx="119">
                  <c:v>39965</c:v>
                </c:pt>
                <c:pt idx="120">
                  <c:v>39995</c:v>
                </c:pt>
                <c:pt idx="121">
                  <c:v>40026</c:v>
                </c:pt>
                <c:pt idx="122">
                  <c:v>40057</c:v>
                </c:pt>
                <c:pt idx="123">
                  <c:v>40087</c:v>
                </c:pt>
                <c:pt idx="124">
                  <c:v>40118</c:v>
                </c:pt>
                <c:pt idx="125">
                  <c:v>40148</c:v>
                </c:pt>
                <c:pt idx="126">
                  <c:v>40179</c:v>
                </c:pt>
                <c:pt idx="127">
                  <c:v>40210</c:v>
                </c:pt>
                <c:pt idx="128">
                  <c:v>40238</c:v>
                </c:pt>
                <c:pt idx="129">
                  <c:v>40269</c:v>
                </c:pt>
                <c:pt idx="130">
                  <c:v>40299</c:v>
                </c:pt>
                <c:pt idx="131">
                  <c:v>40330</c:v>
                </c:pt>
                <c:pt idx="132">
                  <c:v>40360</c:v>
                </c:pt>
                <c:pt idx="133">
                  <c:v>40391</c:v>
                </c:pt>
                <c:pt idx="134">
                  <c:v>40422</c:v>
                </c:pt>
                <c:pt idx="135">
                  <c:v>40452</c:v>
                </c:pt>
                <c:pt idx="136">
                  <c:v>40483</c:v>
                </c:pt>
                <c:pt idx="137">
                  <c:v>40513</c:v>
                </c:pt>
                <c:pt idx="138">
                  <c:v>40544</c:v>
                </c:pt>
                <c:pt idx="139">
                  <c:v>40575</c:v>
                </c:pt>
                <c:pt idx="140">
                  <c:v>40603</c:v>
                </c:pt>
                <c:pt idx="141">
                  <c:v>40634</c:v>
                </c:pt>
                <c:pt idx="142">
                  <c:v>40664</c:v>
                </c:pt>
                <c:pt idx="143">
                  <c:v>40695</c:v>
                </c:pt>
                <c:pt idx="144">
                  <c:v>40725</c:v>
                </c:pt>
                <c:pt idx="145">
                  <c:v>40756</c:v>
                </c:pt>
                <c:pt idx="146">
                  <c:v>40787</c:v>
                </c:pt>
                <c:pt idx="147">
                  <c:v>40817</c:v>
                </c:pt>
                <c:pt idx="148">
                  <c:v>40848</c:v>
                </c:pt>
                <c:pt idx="149">
                  <c:v>40878</c:v>
                </c:pt>
                <c:pt idx="150">
                  <c:v>40909</c:v>
                </c:pt>
                <c:pt idx="151">
                  <c:v>40940</c:v>
                </c:pt>
                <c:pt idx="152">
                  <c:v>40969</c:v>
                </c:pt>
                <c:pt idx="153">
                  <c:v>41000</c:v>
                </c:pt>
                <c:pt idx="154">
                  <c:v>41030</c:v>
                </c:pt>
                <c:pt idx="155">
                  <c:v>41061</c:v>
                </c:pt>
                <c:pt idx="156">
                  <c:v>41091</c:v>
                </c:pt>
                <c:pt idx="157">
                  <c:v>41122</c:v>
                </c:pt>
                <c:pt idx="158">
                  <c:v>41153</c:v>
                </c:pt>
                <c:pt idx="159">
                  <c:v>41183</c:v>
                </c:pt>
                <c:pt idx="160">
                  <c:v>41214</c:v>
                </c:pt>
                <c:pt idx="161">
                  <c:v>41244</c:v>
                </c:pt>
                <c:pt idx="162">
                  <c:v>41275</c:v>
                </c:pt>
                <c:pt idx="163">
                  <c:v>41306</c:v>
                </c:pt>
                <c:pt idx="164">
                  <c:v>41334</c:v>
                </c:pt>
                <c:pt idx="165">
                  <c:v>41365</c:v>
                </c:pt>
                <c:pt idx="166">
                  <c:v>41395</c:v>
                </c:pt>
                <c:pt idx="167">
                  <c:v>41426</c:v>
                </c:pt>
                <c:pt idx="168">
                  <c:v>41456</c:v>
                </c:pt>
                <c:pt idx="169">
                  <c:v>41487</c:v>
                </c:pt>
                <c:pt idx="170">
                  <c:v>41518</c:v>
                </c:pt>
                <c:pt idx="171">
                  <c:v>41548</c:v>
                </c:pt>
                <c:pt idx="172">
                  <c:v>41579</c:v>
                </c:pt>
                <c:pt idx="173">
                  <c:v>41609</c:v>
                </c:pt>
                <c:pt idx="174">
                  <c:v>41640</c:v>
                </c:pt>
                <c:pt idx="175">
                  <c:v>41671</c:v>
                </c:pt>
                <c:pt idx="176">
                  <c:v>41699</c:v>
                </c:pt>
                <c:pt idx="177">
                  <c:v>41730</c:v>
                </c:pt>
                <c:pt idx="178">
                  <c:v>41760</c:v>
                </c:pt>
                <c:pt idx="179">
                  <c:v>41791</c:v>
                </c:pt>
                <c:pt idx="180">
                  <c:v>41821</c:v>
                </c:pt>
                <c:pt idx="181">
                  <c:v>41852</c:v>
                </c:pt>
                <c:pt idx="182">
                  <c:v>41883</c:v>
                </c:pt>
              </c:numCache>
            </c:numRef>
          </c:cat>
          <c:val>
            <c:numRef>
              <c:f>Data!$B$8:$GB$8</c:f>
              <c:numCache>
                <c:formatCode>#,##0</c:formatCode>
                <c:ptCount val="183"/>
                <c:pt idx="0">
                  <c:v>961750</c:v>
                </c:pt>
                <c:pt idx="1">
                  <c:v>896863</c:v>
                </c:pt>
                <c:pt idx="2">
                  <c:v>1126051</c:v>
                </c:pt>
                <c:pt idx="3">
                  <c:v>1334256</c:v>
                </c:pt>
                <c:pt idx="4">
                  <c:v>1494215</c:v>
                </c:pt>
                <c:pt idx="5">
                  <c:v>1423040</c:v>
                </c:pt>
                <c:pt idx="6">
                  <c:v>1384509</c:v>
                </c:pt>
                <c:pt idx="7">
                  <c:v>1353518</c:v>
                </c:pt>
                <c:pt idx="8">
                  <c:v>1327039</c:v>
                </c:pt>
                <c:pt idx="9">
                  <c:v>1295140</c:v>
                </c:pt>
                <c:pt idx="10">
                  <c:v>1198901</c:v>
                </c:pt>
                <c:pt idx="11">
                  <c:v>1041761</c:v>
                </c:pt>
                <c:pt idx="12">
                  <c:v>900091</c:v>
                </c:pt>
                <c:pt idx="13">
                  <c:v>816160</c:v>
                </c:pt>
                <c:pt idx="14">
                  <c:v>943690</c:v>
                </c:pt>
                <c:pt idx="15">
                  <c:v>1177275</c:v>
                </c:pt>
                <c:pt idx="16">
                  <c:v>1248901</c:v>
                </c:pt>
                <c:pt idx="17">
                  <c:v>1235080</c:v>
                </c:pt>
                <c:pt idx="18">
                  <c:v>1188445</c:v>
                </c:pt>
                <c:pt idx="19">
                  <c:v>1204531</c:v>
                </c:pt>
                <c:pt idx="20">
                  <c:v>1275346</c:v>
                </c:pt>
                <c:pt idx="21">
                  <c:v>1214678</c:v>
                </c:pt>
                <c:pt idx="22">
                  <c:v>1106415</c:v>
                </c:pt>
                <c:pt idx="23">
                  <c:v>1001862</c:v>
                </c:pt>
                <c:pt idx="24">
                  <c:v>848155</c:v>
                </c:pt>
                <c:pt idx="25">
                  <c:v>783857</c:v>
                </c:pt>
                <c:pt idx="26">
                  <c:v>919859</c:v>
                </c:pt>
                <c:pt idx="27">
                  <c:v>1134843</c:v>
                </c:pt>
                <c:pt idx="28">
                  <c:v>1186281</c:v>
                </c:pt>
                <c:pt idx="29">
                  <c:v>1121087</c:v>
                </c:pt>
                <c:pt idx="30">
                  <c:v>1069004</c:v>
                </c:pt>
                <c:pt idx="31">
                  <c:v>1117275</c:v>
                </c:pt>
                <c:pt idx="32">
                  <c:v>1089409</c:v>
                </c:pt>
                <c:pt idx="33">
                  <c:v>992703</c:v>
                </c:pt>
                <c:pt idx="34">
                  <c:v>892867</c:v>
                </c:pt>
                <c:pt idx="35">
                  <c:v>755622</c:v>
                </c:pt>
                <c:pt idx="36">
                  <c:v>629564</c:v>
                </c:pt>
                <c:pt idx="37">
                  <c:v>562976</c:v>
                </c:pt>
                <c:pt idx="38">
                  <c:v>696401</c:v>
                </c:pt>
                <c:pt idx="39">
                  <c:v>857056</c:v>
                </c:pt>
                <c:pt idx="40">
                  <c:v>862096</c:v>
                </c:pt>
                <c:pt idx="41">
                  <c:v>862211</c:v>
                </c:pt>
                <c:pt idx="42">
                  <c:v>775912</c:v>
                </c:pt>
                <c:pt idx="43">
                  <c:v>785837</c:v>
                </c:pt>
                <c:pt idx="44">
                  <c:v>733943</c:v>
                </c:pt>
                <c:pt idx="45">
                  <c:v>676016</c:v>
                </c:pt>
                <c:pt idx="46">
                  <c:v>676994</c:v>
                </c:pt>
                <c:pt idx="47">
                  <c:v>759468</c:v>
                </c:pt>
                <c:pt idx="48">
                  <c:v>623162</c:v>
                </c:pt>
                <c:pt idx="49">
                  <c:v>550587</c:v>
                </c:pt>
                <c:pt idx="50">
                  <c:v>724797</c:v>
                </c:pt>
                <c:pt idx="51">
                  <c:v>852674</c:v>
                </c:pt>
                <c:pt idx="52">
                  <c:v>667760</c:v>
                </c:pt>
                <c:pt idx="53">
                  <c:v>594124</c:v>
                </c:pt>
                <c:pt idx="54">
                  <c:v>429626</c:v>
                </c:pt>
                <c:pt idx="55">
                  <c:v>780597</c:v>
                </c:pt>
                <c:pt idx="56">
                  <c:v>785291</c:v>
                </c:pt>
                <c:pt idx="57">
                  <c:v>797049</c:v>
                </c:pt>
                <c:pt idx="58">
                  <c:v>763848</c:v>
                </c:pt>
                <c:pt idx="59">
                  <c:v>674554</c:v>
                </c:pt>
                <c:pt idx="60">
                  <c:v>608521</c:v>
                </c:pt>
                <c:pt idx="61">
                  <c:v>567437</c:v>
                </c:pt>
                <c:pt idx="62">
                  <c:v>737176</c:v>
                </c:pt>
                <c:pt idx="63">
                  <c:v>937748</c:v>
                </c:pt>
                <c:pt idx="64">
                  <c:v>1037706</c:v>
                </c:pt>
                <c:pt idx="65">
                  <c:v>1021572</c:v>
                </c:pt>
                <c:pt idx="66">
                  <c:v>1007771</c:v>
                </c:pt>
                <c:pt idx="67">
                  <c:v>1070779</c:v>
                </c:pt>
                <c:pt idx="68">
                  <c:v>974403</c:v>
                </c:pt>
                <c:pt idx="69">
                  <c:v>946675</c:v>
                </c:pt>
                <c:pt idx="70">
                  <c:v>882003</c:v>
                </c:pt>
                <c:pt idx="71">
                  <c:v>804294</c:v>
                </c:pt>
                <c:pt idx="72">
                  <c:v>710386</c:v>
                </c:pt>
                <c:pt idx="73">
                  <c:v>684704</c:v>
                </c:pt>
                <c:pt idx="74">
                  <c:v>752657</c:v>
                </c:pt>
                <c:pt idx="75">
                  <c:v>909740</c:v>
                </c:pt>
                <c:pt idx="76">
                  <c:v>1105360</c:v>
                </c:pt>
                <c:pt idx="77">
                  <c:v>1067126</c:v>
                </c:pt>
                <c:pt idx="78">
                  <c:v>1038856</c:v>
                </c:pt>
                <c:pt idx="79">
                  <c:v>1037462</c:v>
                </c:pt>
                <c:pt idx="80">
                  <c:v>1018890</c:v>
                </c:pt>
                <c:pt idx="81">
                  <c:v>981430</c:v>
                </c:pt>
                <c:pt idx="82">
                  <c:v>927364</c:v>
                </c:pt>
                <c:pt idx="83">
                  <c:v>879628</c:v>
                </c:pt>
                <c:pt idx="84">
                  <c:v>802019</c:v>
                </c:pt>
                <c:pt idx="85">
                  <c:v>804196</c:v>
                </c:pt>
                <c:pt idx="86">
                  <c:v>882857</c:v>
                </c:pt>
                <c:pt idx="87">
                  <c:v>1001473</c:v>
                </c:pt>
                <c:pt idx="88">
                  <c:v>1051934</c:v>
                </c:pt>
                <c:pt idx="89">
                  <c:v>1070335</c:v>
                </c:pt>
                <c:pt idx="90">
                  <c:v>1032565</c:v>
                </c:pt>
                <c:pt idx="91">
                  <c:v>1027041</c:v>
                </c:pt>
                <c:pt idx="92">
                  <c:v>1049902</c:v>
                </c:pt>
                <c:pt idx="93">
                  <c:v>1019635</c:v>
                </c:pt>
                <c:pt idx="94">
                  <c:v>950844</c:v>
                </c:pt>
                <c:pt idx="95">
                  <c:v>886497</c:v>
                </c:pt>
                <c:pt idx="96">
                  <c:v>800145</c:v>
                </c:pt>
                <c:pt idx="97">
                  <c:v>796810</c:v>
                </c:pt>
                <c:pt idx="98">
                  <c:v>853038</c:v>
                </c:pt>
                <c:pt idx="99">
                  <c:v>926685</c:v>
                </c:pt>
                <c:pt idx="100">
                  <c:v>987402</c:v>
                </c:pt>
                <c:pt idx="101">
                  <c:v>982996</c:v>
                </c:pt>
                <c:pt idx="102">
                  <c:v>897996</c:v>
                </c:pt>
                <c:pt idx="103">
                  <c:v>890475</c:v>
                </c:pt>
                <c:pt idx="104">
                  <c:v>922255</c:v>
                </c:pt>
                <c:pt idx="105">
                  <c:v>920230</c:v>
                </c:pt>
                <c:pt idx="106">
                  <c:v>853863</c:v>
                </c:pt>
                <c:pt idx="107">
                  <c:v>783554</c:v>
                </c:pt>
                <c:pt idx="108">
                  <c:v>673735</c:v>
                </c:pt>
                <c:pt idx="109">
                  <c:v>689256</c:v>
                </c:pt>
                <c:pt idx="110">
                  <c:v>788362</c:v>
                </c:pt>
                <c:pt idx="111">
                  <c:v>943789</c:v>
                </c:pt>
                <c:pt idx="112">
                  <c:v>1063441</c:v>
                </c:pt>
                <c:pt idx="113">
                  <c:v>1034855</c:v>
                </c:pt>
                <c:pt idx="114">
                  <c:v>950679</c:v>
                </c:pt>
                <c:pt idx="115">
                  <c:v>956756</c:v>
                </c:pt>
                <c:pt idx="116">
                  <c:v>947131</c:v>
                </c:pt>
                <c:pt idx="117">
                  <c:v>934721</c:v>
                </c:pt>
                <c:pt idx="118">
                  <c:v>868514</c:v>
                </c:pt>
                <c:pt idx="119">
                  <c:v>770936</c:v>
                </c:pt>
                <c:pt idx="120">
                  <c:v>643531</c:v>
                </c:pt>
                <c:pt idx="121">
                  <c:v>631415</c:v>
                </c:pt>
                <c:pt idx="122">
                  <c:v>730013</c:v>
                </c:pt>
                <c:pt idx="123">
                  <c:v>895596</c:v>
                </c:pt>
                <c:pt idx="124">
                  <c:v>1006607</c:v>
                </c:pt>
                <c:pt idx="125">
                  <c:v>966410</c:v>
                </c:pt>
                <c:pt idx="126">
                  <c:v>940546</c:v>
                </c:pt>
                <c:pt idx="127">
                  <c:v>1002354</c:v>
                </c:pt>
                <c:pt idx="128">
                  <c:v>1034991</c:v>
                </c:pt>
                <c:pt idx="129">
                  <c:v>1027532</c:v>
                </c:pt>
                <c:pt idx="130">
                  <c:v>933746</c:v>
                </c:pt>
                <c:pt idx="131">
                  <c:v>787569</c:v>
                </c:pt>
                <c:pt idx="132">
                  <c:v>639857</c:v>
                </c:pt>
                <c:pt idx="133">
                  <c:v>593081</c:v>
                </c:pt>
                <c:pt idx="134">
                  <c:v>684275</c:v>
                </c:pt>
                <c:pt idx="135">
                  <c:v>825620</c:v>
                </c:pt>
                <c:pt idx="136">
                  <c:v>980279</c:v>
                </c:pt>
                <c:pt idx="137">
                  <c:v>977495</c:v>
                </c:pt>
                <c:pt idx="138">
                  <c:v>916805</c:v>
                </c:pt>
                <c:pt idx="139">
                  <c:v>948782</c:v>
                </c:pt>
                <c:pt idx="140">
                  <c:v>997901</c:v>
                </c:pt>
                <c:pt idx="141">
                  <c:v>1000899</c:v>
                </c:pt>
                <c:pt idx="142">
                  <c:v>926316</c:v>
                </c:pt>
                <c:pt idx="143">
                  <c:v>803936</c:v>
                </c:pt>
                <c:pt idx="144">
                  <c:v>671690</c:v>
                </c:pt>
                <c:pt idx="145">
                  <c:v>622289</c:v>
                </c:pt>
                <c:pt idx="146">
                  <c:v>709278</c:v>
                </c:pt>
                <c:pt idx="147">
                  <c:v>874755</c:v>
                </c:pt>
                <c:pt idx="148">
                  <c:v>1034198</c:v>
                </c:pt>
                <c:pt idx="149">
                  <c:v>998791</c:v>
                </c:pt>
                <c:pt idx="150">
                  <c:v>942845</c:v>
                </c:pt>
                <c:pt idx="151">
                  <c:v>959799</c:v>
                </c:pt>
                <c:pt idx="152">
                  <c:v>968626</c:v>
                </c:pt>
                <c:pt idx="153">
                  <c:v>927664</c:v>
                </c:pt>
                <c:pt idx="154">
                  <c:v>844873</c:v>
                </c:pt>
                <c:pt idx="155">
                  <c:v>746882</c:v>
                </c:pt>
                <c:pt idx="156">
                  <c:v>634327</c:v>
                </c:pt>
                <c:pt idx="157">
                  <c:v>577077</c:v>
                </c:pt>
                <c:pt idx="158">
                  <c:v>669886</c:v>
                </c:pt>
                <c:pt idx="159">
                  <c:v>774201</c:v>
                </c:pt>
                <c:pt idx="160">
                  <c:v>963738</c:v>
                </c:pt>
                <c:pt idx="161">
                  <c:v>965132</c:v>
                </c:pt>
                <c:pt idx="162">
                  <c:v>893520</c:v>
                </c:pt>
                <c:pt idx="163">
                  <c:v>890583</c:v>
                </c:pt>
                <c:pt idx="164">
                  <c:v>911164</c:v>
                </c:pt>
                <c:pt idx="165">
                  <c:v>885294</c:v>
                </c:pt>
                <c:pt idx="166">
                  <c:v>817333</c:v>
                </c:pt>
                <c:pt idx="167">
                  <c:v>748137</c:v>
                </c:pt>
                <c:pt idx="168">
                  <c:v>640020</c:v>
                </c:pt>
                <c:pt idx="169">
                  <c:v>616188</c:v>
                </c:pt>
                <c:pt idx="170">
                  <c:v>722814</c:v>
                </c:pt>
                <c:pt idx="171">
                  <c:v>887037</c:v>
                </c:pt>
                <c:pt idx="172">
                  <c:v>1020307</c:v>
                </c:pt>
                <c:pt idx="173">
                  <c:v>990333</c:v>
                </c:pt>
                <c:pt idx="174">
                  <c:v>979133</c:v>
                </c:pt>
                <c:pt idx="175">
                  <c:v>980675</c:v>
                </c:pt>
                <c:pt idx="176">
                  <c:v>984112</c:v>
                </c:pt>
                <c:pt idx="177">
                  <c:v>960178</c:v>
                </c:pt>
                <c:pt idx="178">
                  <c:v>888581</c:v>
                </c:pt>
                <c:pt idx="179">
                  <c:v>795079</c:v>
                </c:pt>
                <c:pt idx="180">
                  <c:v>674366</c:v>
                </c:pt>
                <c:pt idx="181">
                  <c:v>615152</c:v>
                </c:pt>
                <c:pt idx="182">
                  <c:v>700963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7702400"/>
        <c:axId val="124679808"/>
      </c:lineChart>
      <c:dateAx>
        <c:axId val="137702400"/>
        <c:scaling>
          <c:orientation val="minMax"/>
          <c:min val="36342"/>
        </c:scaling>
        <c:delete val="0"/>
        <c:axPos val="b"/>
        <c:numFmt formatCode="[$-409]d\-mmm\-yyyy;@" sourceLinked="0"/>
        <c:majorTickMark val="cross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700000" vert="horz"/>
          <a:lstStyle/>
          <a:p>
            <a:pPr>
              <a:defRPr sz="13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24679808"/>
        <c:crosses val="autoZero"/>
        <c:auto val="1"/>
        <c:lblOffset val="100"/>
        <c:baseTimeUnit val="months"/>
        <c:majorUnit val="12"/>
        <c:majorTimeUnit val="months"/>
        <c:minorUnit val="1"/>
        <c:minorTimeUnit val="months"/>
      </c:dateAx>
      <c:valAx>
        <c:axId val="124679808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CA"/>
                  <a:t>Cattle on feed (thousands)</a:t>
                </a:r>
              </a:p>
            </c:rich>
          </c:tx>
          <c:layout>
            <c:manualLayout>
              <c:xMode val="edge"/>
              <c:yMode val="edge"/>
              <c:x val="0.12903718285214349"/>
              <c:y val="0.13916342535496315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out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7702400"/>
        <c:crosses val="autoZero"/>
        <c:crossBetween val="between"/>
        <c:dispUnits>
          <c:builtInUnit val="thousands"/>
        </c:dispUnits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45777777777777778"/>
          <c:y val="2.1810250817884406E-2"/>
          <c:w val="0.43407407407407406"/>
          <c:h val="0.14940021810250817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47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24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764701079031788"/>
          <c:y val="2.9904030861511093E-2"/>
          <c:w val="0.77247502774694787"/>
          <c:h val="0.823817292006525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Data!$B$69</c:f>
              <c:strCache>
                <c:ptCount val="1"/>
                <c:pt idx="0">
                  <c:v>Beef consumption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Data!$A$13:$A$63</c:f>
              <c:numCache>
                <c:formatCode>General</c:formatCode>
                <c:ptCount val="5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</c:numCache>
            </c:numRef>
          </c:cat>
          <c:val>
            <c:numRef>
              <c:f>Data!$C$13:$C$66</c:f>
              <c:numCache>
                <c:formatCode>General</c:formatCode>
                <c:ptCount val="54"/>
                <c:pt idx="0">
                  <c:v>31.66</c:v>
                </c:pt>
                <c:pt idx="1">
                  <c:v>32</c:v>
                </c:pt>
                <c:pt idx="2">
                  <c:v>32.25</c:v>
                </c:pt>
                <c:pt idx="3">
                  <c:v>33.71</c:v>
                </c:pt>
                <c:pt idx="4">
                  <c:v>36.01</c:v>
                </c:pt>
                <c:pt idx="5">
                  <c:v>37.909999999999997</c:v>
                </c:pt>
                <c:pt idx="6">
                  <c:v>38.11</c:v>
                </c:pt>
                <c:pt idx="7">
                  <c:v>37.72</c:v>
                </c:pt>
                <c:pt idx="8">
                  <c:v>38.619999999999997</c:v>
                </c:pt>
                <c:pt idx="9">
                  <c:v>38.85</c:v>
                </c:pt>
                <c:pt idx="10">
                  <c:v>38.29</c:v>
                </c:pt>
                <c:pt idx="11">
                  <c:v>39.89</c:v>
                </c:pt>
                <c:pt idx="12">
                  <c:v>42.14</c:v>
                </c:pt>
                <c:pt idx="13">
                  <c:v>41.26</c:v>
                </c:pt>
                <c:pt idx="14">
                  <c:v>42.82</c:v>
                </c:pt>
                <c:pt idx="15">
                  <c:v>47.42</c:v>
                </c:pt>
                <c:pt idx="16">
                  <c:v>50.42</c:v>
                </c:pt>
                <c:pt idx="17">
                  <c:v>47.96</c:v>
                </c:pt>
                <c:pt idx="18">
                  <c:v>44.91</c:v>
                </c:pt>
                <c:pt idx="19">
                  <c:v>39.19</c:v>
                </c:pt>
                <c:pt idx="20">
                  <c:v>38.81</c:v>
                </c:pt>
                <c:pt idx="21">
                  <c:v>39.86</c:v>
                </c:pt>
                <c:pt idx="22">
                  <c:v>39.51</c:v>
                </c:pt>
                <c:pt idx="23">
                  <c:v>39.29</c:v>
                </c:pt>
                <c:pt idx="24">
                  <c:v>37.47</c:v>
                </c:pt>
                <c:pt idx="25">
                  <c:v>37.94</c:v>
                </c:pt>
                <c:pt idx="26">
                  <c:v>38.200000000000003</c:v>
                </c:pt>
                <c:pt idx="27">
                  <c:v>36.270000000000003</c:v>
                </c:pt>
                <c:pt idx="28">
                  <c:v>36.29</c:v>
                </c:pt>
                <c:pt idx="29">
                  <c:v>35.31</c:v>
                </c:pt>
                <c:pt idx="30">
                  <c:v>33.99</c:v>
                </c:pt>
                <c:pt idx="31">
                  <c:v>33.270000000000003</c:v>
                </c:pt>
                <c:pt idx="32">
                  <c:v>32.380000000000003</c:v>
                </c:pt>
                <c:pt idx="33">
                  <c:v>31.08</c:v>
                </c:pt>
                <c:pt idx="34">
                  <c:v>31.7</c:v>
                </c:pt>
                <c:pt idx="35">
                  <c:v>31.76</c:v>
                </c:pt>
                <c:pt idx="36">
                  <c:v>31.45</c:v>
                </c:pt>
                <c:pt idx="37">
                  <c:v>31.46</c:v>
                </c:pt>
                <c:pt idx="38">
                  <c:v>31.94</c:v>
                </c:pt>
                <c:pt idx="39">
                  <c:v>32.6</c:v>
                </c:pt>
                <c:pt idx="40">
                  <c:v>32.020000000000003</c:v>
                </c:pt>
                <c:pt idx="41">
                  <c:v>30.75</c:v>
                </c:pt>
                <c:pt idx="42">
                  <c:v>30.58</c:v>
                </c:pt>
                <c:pt idx="43">
                  <c:v>32.4</c:v>
                </c:pt>
                <c:pt idx="44">
                  <c:v>30.82</c:v>
                </c:pt>
                <c:pt idx="45">
                  <c:v>30.3</c:v>
                </c:pt>
                <c:pt idx="46">
                  <c:v>29.87</c:v>
                </c:pt>
                <c:pt idx="47">
                  <c:v>30.64</c:v>
                </c:pt>
                <c:pt idx="48">
                  <c:v>29.85</c:v>
                </c:pt>
                <c:pt idx="49" formatCode="0.00">
                  <c:v>28.28</c:v>
                </c:pt>
                <c:pt idx="50" formatCode="0.00">
                  <c:v>27.91</c:v>
                </c:pt>
                <c:pt idx="51" formatCode="0.00">
                  <c:v>27.23</c:v>
                </c:pt>
                <c:pt idx="52" formatCode="0.00">
                  <c:v>27.46</c:v>
                </c:pt>
                <c:pt idx="53" formatCode="0.00">
                  <c:v>27.06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136152064"/>
        <c:axId val="135784704"/>
      </c:barChart>
      <c:lineChart>
        <c:grouping val="standard"/>
        <c:varyColors val="0"/>
        <c:ser>
          <c:idx val="2"/>
          <c:order val="1"/>
          <c:tx>
            <c:strRef>
              <c:f>Data!$B$68</c:f>
              <c:strCache>
                <c:ptCount val="1"/>
                <c:pt idx="0">
                  <c:v>Cattle population</c:v>
                </c:pt>
              </c:strCache>
            </c:strRef>
          </c:tx>
          <c:spPr>
            <a:ln w="38100">
              <a:solidFill>
                <a:srgbClr val="0000FF"/>
              </a:solidFill>
              <a:prstDash val="solid"/>
            </a:ln>
          </c:spPr>
          <c:marker>
            <c:symbol val="circle"/>
            <c:size val="9"/>
            <c:spPr>
              <a:solidFill>
                <a:srgbClr val="0000FF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numRef>
              <c:f>Data!$A$13:$A$66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Data!$B$13:$B$66</c:f>
              <c:numCache>
                <c:formatCode>#,##0</c:formatCode>
                <c:ptCount val="54"/>
                <c:pt idx="0">
                  <c:v>10897000</c:v>
                </c:pt>
                <c:pt idx="1">
                  <c:v>10932500</c:v>
                </c:pt>
                <c:pt idx="2">
                  <c:v>11206000</c:v>
                </c:pt>
                <c:pt idx="3">
                  <c:v>11552000</c:v>
                </c:pt>
                <c:pt idx="4">
                  <c:v>11900000</c:v>
                </c:pt>
                <c:pt idx="5">
                  <c:v>13001000</c:v>
                </c:pt>
                <c:pt idx="6">
                  <c:v>12878800</c:v>
                </c:pt>
                <c:pt idx="7">
                  <c:v>12781000</c:v>
                </c:pt>
                <c:pt idx="8">
                  <c:v>12566000</c:v>
                </c:pt>
                <c:pt idx="9">
                  <c:v>12467000</c:v>
                </c:pt>
                <c:pt idx="10">
                  <c:v>12217000</c:v>
                </c:pt>
                <c:pt idx="11">
                  <c:v>12633000</c:v>
                </c:pt>
                <c:pt idx="12">
                  <c:v>12266500</c:v>
                </c:pt>
                <c:pt idx="13">
                  <c:v>12607000</c:v>
                </c:pt>
                <c:pt idx="14">
                  <c:v>13210000</c:v>
                </c:pt>
                <c:pt idx="15">
                  <c:v>14278000</c:v>
                </c:pt>
                <c:pt idx="16">
                  <c:v>14048000</c:v>
                </c:pt>
                <c:pt idx="17">
                  <c:v>13362300</c:v>
                </c:pt>
                <c:pt idx="18">
                  <c:v>12526100</c:v>
                </c:pt>
                <c:pt idx="19">
                  <c:v>11995900</c:v>
                </c:pt>
                <c:pt idx="20">
                  <c:v>12125800</c:v>
                </c:pt>
                <c:pt idx="21">
                  <c:v>12165900</c:v>
                </c:pt>
                <c:pt idx="22">
                  <c:v>12162500</c:v>
                </c:pt>
                <c:pt idx="23">
                  <c:v>11860800</c:v>
                </c:pt>
                <c:pt idx="24">
                  <c:v>11629400</c:v>
                </c:pt>
                <c:pt idx="25">
                  <c:v>11329500</c:v>
                </c:pt>
                <c:pt idx="26">
                  <c:v>10955800</c:v>
                </c:pt>
                <c:pt idx="27">
                  <c:v>10666600</c:v>
                </c:pt>
                <c:pt idx="28">
                  <c:v>10756200</c:v>
                </c:pt>
                <c:pt idx="29">
                  <c:v>10984400</c:v>
                </c:pt>
                <c:pt idx="30">
                  <c:v>11220400</c:v>
                </c:pt>
                <c:pt idx="31">
                  <c:v>11288800</c:v>
                </c:pt>
                <c:pt idx="32">
                  <c:v>11869000</c:v>
                </c:pt>
                <c:pt idx="33">
                  <c:v>11860000</c:v>
                </c:pt>
                <c:pt idx="34">
                  <c:v>12025000</c:v>
                </c:pt>
                <c:pt idx="35">
                  <c:v>12708700</c:v>
                </c:pt>
                <c:pt idx="36">
                  <c:v>13401700</c:v>
                </c:pt>
                <c:pt idx="37">
                  <c:v>13411600</c:v>
                </c:pt>
                <c:pt idx="38">
                  <c:v>13359900</c:v>
                </c:pt>
                <c:pt idx="39">
                  <c:v>13211300</c:v>
                </c:pt>
                <c:pt idx="40">
                  <c:v>13201300</c:v>
                </c:pt>
                <c:pt idx="41">
                  <c:v>13608200</c:v>
                </c:pt>
                <c:pt idx="42" formatCode="#,##0_);\(#,##0\)">
                  <c:v>13751500</c:v>
                </c:pt>
                <c:pt idx="43" formatCode="#,##0_);\(#,##0\)">
                  <c:v>13466000</c:v>
                </c:pt>
                <c:pt idx="44" formatCode="#,##0_);\(#,##0\)">
                  <c:v>14555000</c:v>
                </c:pt>
                <c:pt idx="45" formatCode="#,##0_);\(#,##0\)">
                  <c:v>14925000</c:v>
                </c:pt>
                <c:pt idx="46" formatCode="#,##0_);\(#,##0\)">
                  <c:v>14655000</c:v>
                </c:pt>
                <c:pt idx="47" formatCode="#,##0_);\(#,##0\)">
                  <c:v>14135000</c:v>
                </c:pt>
                <c:pt idx="48">
                  <c:v>13755000</c:v>
                </c:pt>
                <c:pt idx="49">
                  <c:v>13030000</c:v>
                </c:pt>
                <c:pt idx="50">
                  <c:v>12670000</c:v>
                </c:pt>
                <c:pt idx="51">
                  <c:v>12155000</c:v>
                </c:pt>
                <c:pt idx="52">
                  <c:v>12245000</c:v>
                </c:pt>
                <c:pt idx="53">
                  <c:v>12305000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6152576"/>
        <c:axId val="135785280"/>
      </c:lineChart>
      <c:catAx>
        <c:axId val="136152064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5784704"/>
        <c:crosses val="autoZero"/>
        <c:auto val="0"/>
        <c:lblAlgn val="ctr"/>
        <c:lblOffset val="100"/>
        <c:tickLblSkip val="5"/>
        <c:tickMarkSkip val="1"/>
        <c:noMultiLvlLbl val="0"/>
      </c:catAx>
      <c:valAx>
        <c:axId val="135784704"/>
        <c:scaling>
          <c:orientation val="minMax"/>
          <c:min val="26"/>
        </c:scaling>
        <c:delete val="0"/>
        <c:axPos val="l"/>
        <c:title>
          <c:tx>
            <c:rich>
              <a:bodyPr/>
              <a:lstStyle/>
              <a:p>
                <a:pPr>
                  <a:defRPr sz="1600" b="0" i="0" u="none" strike="noStrike" baseline="0">
                    <a:solidFill>
                      <a:srgbClr val="FF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600" baseline="0">
                    <a:solidFill>
                      <a:srgbClr val="FF0000"/>
                    </a:solidFill>
                  </a:rPr>
                  <a:t>Annual beef consumption (kg/capita)</a:t>
                </a:r>
              </a:p>
            </c:rich>
          </c:tx>
          <c:layout>
            <c:manualLayout>
              <c:xMode val="edge"/>
              <c:yMode val="edge"/>
              <c:x val="4.4395116537180911E-3"/>
              <c:y val="0.19086460032626426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0"/>
        <c:majorTickMark val="cross"/>
        <c:minorTickMark val="out"/>
        <c:tickLblPos val="nextTo"/>
        <c:spPr>
          <a:ln w="19050">
            <a:solidFill>
              <a:srgbClr val="FF0000"/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FF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6152064"/>
        <c:crosses val="autoZero"/>
        <c:crossBetween val="between"/>
      </c:valAx>
      <c:catAx>
        <c:axId val="13615257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35785280"/>
        <c:crossesAt val="1.#INF"/>
        <c:auto val="0"/>
        <c:lblAlgn val="ctr"/>
        <c:lblOffset val="100"/>
        <c:noMultiLvlLbl val="0"/>
      </c:catAx>
      <c:valAx>
        <c:axId val="135785280"/>
        <c:scaling>
          <c:orientation val="minMax"/>
          <c:max val="15500000"/>
          <c:min val="10000000"/>
        </c:scaling>
        <c:delete val="0"/>
        <c:axPos val="r"/>
        <c:title>
          <c:tx>
            <c:rich>
              <a:bodyPr/>
              <a:lstStyle/>
              <a:p>
                <a:pPr>
                  <a:defRPr sz="1600" b="0" i="0" u="none" strike="noStrike" baseline="0">
                    <a:solidFill>
                      <a:srgbClr val="0000FF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600" baseline="0">
                    <a:solidFill>
                      <a:srgbClr val="0000FF"/>
                    </a:solidFill>
                  </a:rPr>
                  <a:t>Total cattle population (millions), January 1</a:t>
                </a:r>
              </a:p>
            </c:rich>
          </c:tx>
          <c:layout>
            <c:manualLayout>
              <c:xMode val="edge"/>
              <c:yMode val="edge"/>
              <c:x val="0.94783573806881372"/>
              <c:y val="0.15008156606851522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cross"/>
        <c:minorTickMark val="none"/>
        <c:tickLblPos val="nextTo"/>
        <c:spPr>
          <a:ln w="19050">
            <a:solidFill>
              <a:srgbClr val="0000FF"/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FF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6152576"/>
        <c:crosses val="max"/>
        <c:crossBetween val="between"/>
        <c:minorUnit val="100000"/>
        <c:dispUnits>
          <c:builtInUnit val="millions"/>
        </c:dispUnits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0.25527192008879024"/>
          <c:y val="0.95758564437194127"/>
          <c:w val="0.49278579356270885"/>
          <c:h val="4.0783034257748985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8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632879475542108"/>
          <c:y val="5.4245161125535062E-2"/>
          <c:w val="0.71961674230963191"/>
          <c:h val="0.77928063566219097"/>
        </c:manualLayout>
      </c:layout>
      <c:lineChart>
        <c:grouping val="standard"/>
        <c:varyColors val="0"/>
        <c:ser>
          <c:idx val="1"/>
          <c:order val="0"/>
          <c:tx>
            <c:strRef>
              <c:f>Data!$A$3</c:f>
              <c:strCache>
                <c:ptCount val="1"/>
                <c:pt idx="0">
                  <c:v>Number of farms reporting cattle</c:v>
                </c:pt>
              </c:strCache>
            </c:strRef>
          </c:tx>
          <c:spPr>
            <a:ln w="53975">
              <a:solidFill>
                <a:srgbClr val="00B0F0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0070C0"/>
              </a:solidFill>
              <a:ln>
                <a:solidFill>
                  <a:srgbClr val="0070C0"/>
                </a:solidFill>
                <a:prstDash val="solid"/>
              </a:ln>
            </c:spPr>
          </c:marker>
          <c:cat>
            <c:numRef>
              <c:f>Data!$B$2:$O$2</c:f>
              <c:numCache>
                <c:formatCode>0</c:formatCode>
                <c:ptCount val="14"/>
                <c:pt idx="0">
                  <c:v>1941</c:v>
                </c:pt>
                <c:pt idx="1">
                  <c:v>1951</c:v>
                </c:pt>
                <c:pt idx="2">
                  <c:v>1956</c:v>
                </c:pt>
                <c:pt idx="3">
                  <c:v>1961</c:v>
                </c:pt>
                <c:pt idx="4">
                  <c:v>1966</c:v>
                </c:pt>
                <c:pt idx="5">
                  <c:v>1971</c:v>
                </c:pt>
                <c:pt idx="6">
                  <c:v>1976</c:v>
                </c:pt>
                <c:pt idx="7">
                  <c:v>1981</c:v>
                </c:pt>
                <c:pt idx="8">
                  <c:v>1986</c:v>
                </c:pt>
                <c:pt idx="9">
                  <c:v>1991</c:v>
                </c:pt>
                <c:pt idx="10">
                  <c:v>1996</c:v>
                </c:pt>
                <c:pt idx="11">
                  <c:v>2001</c:v>
                </c:pt>
                <c:pt idx="12">
                  <c:v>2006</c:v>
                </c:pt>
                <c:pt idx="13">
                  <c:v>2011</c:v>
                </c:pt>
              </c:numCache>
            </c:numRef>
          </c:cat>
          <c:val>
            <c:numRef>
              <c:f>Data!$B$3:$O$3</c:f>
              <c:numCache>
                <c:formatCode>#,##0</c:formatCode>
                <c:ptCount val="14"/>
                <c:pt idx="0">
                  <c:v>599192</c:v>
                </c:pt>
                <c:pt idx="1">
                  <c:v>493321</c:v>
                </c:pt>
                <c:pt idx="2">
                  <c:v>452480</c:v>
                </c:pt>
                <c:pt idx="3">
                  <c:v>375049</c:v>
                </c:pt>
                <c:pt idx="4">
                  <c:v>313735</c:v>
                </c:pt>
                <c:pt idx="5">
                  <c:v>248751</c:v>
                </c:pt>
                <c:pt idx="6">
                  <c:v>225253</c:v>
                </c:pt>
                <c:pt idx="7">
                  <c:v>185073</c:v>
                </c:pt>
                <c:pt idx="8">
                  <c:v>155945</c:v>
                </c:pt>
                <c:pt idx="9">
                  <c:v>145747</c:v>
                </c:pt>
                <c:pt idx="10">
                  <c:v>142157</c:v>
                </c:pt>
                <c:pt idx="11">
                  <c:v>122066</c:v>
                </c:pt>
                <c:pt idx="12">
                  <c:v>109901</c:v>
                </c:pt>
                <c:pt idx="13">
                  <c:v>85890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7986560"/>
        <c:axId val="135788160"/>
      </c:lineChart>
      <c:lineChart>
        <c:grouping val="standard"/>
        <c:varyColors val="0"/>
        <c:ser>
          <c:idx val="0"/>
          <c:order val="1"/>
          <c:tx>
            <c:strRef>
              <c:f>Data!$A$5</c:f>
              <c:strCache>
                <c:ptCount val="1"/>
                <c:pt idx="0">
                  <c:v>Average number of cattle per farm</c:v>
                </c:pt>
              </c:strCache>
            </c:strRef>
          </c:tx>
          <c:spPr>
            <a:ln w="57150">
              <a:solidFill>
                <a:srgbClr val="FF0000"/>
              </a:solidFill>
              <a:prstDash val="sysDot"/>
            </a:ln>
          </c:spPr>
          <c:marker>
            <c:symbol val="diamond"/>
            <c:size val="8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Data!$B$2:$O$2</c:f>
              <c:numCache>
                <c:formatCode>0</c:formatCode>
                <c:ptCount val="14"/>
                <c:pt idx="0">
                  <c:v>1941</c:v>
                </c:pt>
                <c:pt idx="1">
                  <c:v>1951</c:v>
                </c:pt>
                <c:pt idx="2">
                  <c:v>1956</c:v>
                </c:pt>
                <c:pt idx="3">
                  <c:v>1961</c:v>
                </c:pt>
                <c:pt idx="4">
                  <c:v>1966</c:v>
                </c:pt>
                <c:pt idx="5">
                  <c:v>1971</c:v>
                </c:pt>
                <c:pt idx="6">
                  <c:v>1976</c:v>
                </c:pt>
                <c:pt idx="7">
                  <c:v>1981</c:v>
                </c:pt>
                <c:pt idx="8">
                  <c:v>1986</c:v>
                </c:pt>
                <c:pt idx="9">
                  <c:v>1991</c:v>
                </c:pt>
                <c:pt idx="10">
                  <c:v>1996</c:v>
                </c:pt>
                <c:pt idx="11">
                  <c:v>2001</c:v>
                </c:pt>
                <c:pt idx="12">
                  <c:v>2006</c:v>
                </c:pt>
                <c:pt idx="13">
                  <c:v>2011</c:v>
                </c:pt>
              </c:numCache>
            </c:numRef>
          </c:cat>
          <c:val>
            <c:numRef>
              <c:f>Data!$B$5:$O$5</c:f>
              <c:numCache>
                <c:formatCode>0</c:formatCode>
                <c:ptCount val="14"/>
                <c:pt idx="0">
                  <c:v>14.214153393236225</c:v>
                </c:pt>
                <c:pt idx="1">
                  <c:v>16.968649216230407</c:v>
                </c:pt>
                <c:pt idx="2">
                  <c:v>24.353089639321077</c:v>
                </c:pt>
                <c:pt idx="3">
                  <c:v>31.838447776157249</c:v>
                </c:pt>
                <c:pt idx="4">
                  <c:v>41.077304094219642</c:v>
                </c:pt>
                <c:pt idx="5">
                  <c:v>53.378667824450957</c:v>
                </c:pt>
                <c:pt idx="6">
                  <c:v>67.176561466439964</c:v>
                </c:pt>
                <c:pt idx="7">
                  <c:v>72.954477422422499</c:v>
                </c:pt>
                <c:pt idx="8">
                  <c:v>76.934868062457923</c:v>
                </c:pt>
                <c:pt idx="9">
                  <c:v>89.003807968603127</c:v>
                </c:pt>
                <c:pt idx="10">
                  <c:v>104.76468974443749</c:v>
                </c:pt>
                <c:pt idx="11" formatCode="0.0">
                  <c:v>127.40197106483377</c:v>
                </c:pt>
                <c:pt idx="12" formatCode="0.0">
                  <c:v>143.52487238514664</c:v>
                </c:pt>
                <c:pt idx="13" formatCode="0.0">
                  <c:v>148.91099080218885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7987584"/>
        <c:axId val="135788736"/>
      </c:lineChart>
      <c:catAx>
        <c:axId val="137986560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inorGridlines>
          <c:spPr>
            <a:ln>
              <a:solidFill>
                <a:srgbClr val="000000"/>
              </a:solidFill>
            </a:ln>
          </c:spPr>
        </c:minorGridlines>
        <c:numFmt formatCode="0" sourceLinked="1"/>
        <c:majorTickMark val="none"/>
        <c:minorTickMark val="cross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578816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35788160"/>
        <c:scaling>
          <c:orientation val="minMax"/>
          <c:max val="600000"/>
        </c:scaling>
        <c:delete val="0"/>
        <c:axPos val="l"/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70C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CA" sz="1600" baseline="0">
                    <a:solidFill>
                      <a:srgbClr val="0070C0"/>
                    </a:solidFill>
                  </a:rPr>
                  <a:t>Number of farms reporting cattle</a:t>
                </a:r>
              </a:p>
            </c:rich>
          </c:tx>
          <c:layout>
            <c:manualLayout>
              <c:xMode val="edge"/>
              <c:yMode val="edge"/>
              <c:x val="1.9667223415254911E-2"/>
              <c:y val="0.20267277426823546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1"/>
        <c:majorTickMark val="cross"/>
        <c:minorTickMark val="none"/>
        <c:tickLblPos val="nextTo"/>
        <c:spPr>
          <a:ln w="3175">
            <a:solidFill>
              <a:srgbClr val="0070C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70C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7986560"/>
        <c:crosses val="autoZero"/>
        <c:crossBetween val="between"/>
      </c:valAx>
      <c:catAx>
        <c:axId val="137987584"/>
        <c:scaling>
          <c:orientation val="minMax"/>
        </c:scaling>
        <c:delete val="1"/>
        <c:axPos val="b"/>
        <c:numFmt formatCode="0" sourceLinked="1"/>
        <c:majorTickMark val="out"/>
        <c:minorTickMark val="none"/>
        <c:tickLblPos val="nextTo"/>
        <c:crossAx val="135788736"/>
        <c:crosses val="autoZero"/>
        <c:auto val="1"/>
        <c:lblAlgn val="ctr"/>
        <c:lblOffset val="100"/>
        <c:noMultiLvlLbl val="0"/>
      </c:catAx>
      <c:valAx>
        <c:axId val="135788736"/>
        <c:scaling>
          <c:orientation val="minMax"/>
          <c:max val="150"/>
          <c:min val="0"/>
        </c:scaling>
        <c:delete val="0"/>
        <c:axPos val="r"/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FF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CA" sz="1600" baseline="0">
                    <a:solidFill>
                      <a:srgbClr val="FF0000"/>
                    </a:solidFill>
                  </a:rPr>
                  <a:t>Average number of cattle per farm</a:t>
                </a:r>
              </a:p>
            </c:rich>
          </c:tx>
          <c:layout>
            <c:manualLayout>
              <c:xMode val="edge"/>
              <c:yMode val="edge"/>
              <c:x val="0.95007571780800126"/>
              <c:y val="0.18930970130634811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cross"/>
        <c:minorTickMark val="none"/>
        <c:tickLblPos val="nextTo"/>
        <c:spPr>
          <a:ln w="38100">
            <a:solidFill>
              <a:srgbClr val="FF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FF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7987584"/>
        <c:crosses val="max"/>
        <c:crossBetween val="between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2.6599358413531646E-2"/>
          <c:y val="0.91001267427122945"/>
          <c:w val="0.94505045202683002"/>
          <c:h val="8.9987325728770551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6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273407135327637"/>
          <c:y val="2.3924095398106089E-2"/>
          <c:w val="0.62486126526082131"/>
          <c:h val="0.81402936378466562"/>
        </c:manualLayout>
      </c:layout>
      <c:scatterChart>
        <c:scatterStyle val="lineMarker"/>
        <c:varyColors val="0"/>
        <c:ser>
          <c:idx val="1"/>
          <c:order val="0"/>
          <c:tx>
            <c:strRef>
              <c:f>'Gini Data'!$B$19:$C$19</c:f>
              <c:strCache>
                <c:ptCount val="1"/>
                <c:pt idx="0">
                  <c:v>Beef Cows 1976</c:v>
                </c:pt>
              </c:strCache>
            </c:strRef>
          </c:tx>
          <c:spPr>
            <a:ln w="38100">
              <a:solidFill>
                <a:srgbClr val="FF00FF"/>
              </a:solidFill>
              <a:prstDash val="solid"/>
            </a:ln>
          </c:spPr>
          <c:marker>
            <c:symbol val="square"/>
            <c:size val="9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xVal>
            <c:numRef>
              <c:f>'Gini Data'!$D$22:$D$31</c:f>
              <c:numCache>
                <c:formatCode>0.0</c:formatCode>
                <c:ptCount val="10"/>
                <c:pt idx="0" formatCode="General">
                  <c:v>0</c:v>
                </c:pt>
                <c:pt idx="1">
                  <c:v>30.440062735333782</c:v>
                </c:pt>
                <c:pt idx="2">
                  <c:v>54.793333455386509</c:v>
                </c:pt>
                <c:pt idx="3">
                  <c:v>85.207154757327771</c:v>
                </c:pt>
                <c:pt idx="4">
                  <c:v>93.820447569005822</c:v>
                </c:pt>
                <c:pt idx="5">
                  <c:v>97.724928751457014</c:v>
                </c:pt>
                <c:pt idx="6">
                  <c:v>99.044323611797665</c:v>
                </c:pt>
                <c:pt idx="7">
                  <c:v>99.63933285732594</c:v>
                </c:pt>
                <c:pt idx="8">
                  <c:v>99.924327029286658</c:v>
                </c:pt>
                <c:pt idx="9">
                  <c:v>100</c:v>
                </c:pt>
              </c:numCache>
            </c:numRef>
          </c:xVal>
          <c:yVal>
            <c:numRef>
              <c:f>'Gini Data'!$G$22:$G$31</c:f>
              <c:numCache>
                <c:formatCode>0.0</c:formatCode>
                <c:ptCount val="10"/>
                <c:pt idx="0" formatCode="General">
                  <c:v>0</c:v>
                </c:pt>
                <c:pt idx="1">
                  <c:v>4.0969759571655304</c:v>
                </c:pt>
                <c:pt idx="2">
                  <c:v>15.045667207989482</c:v>
                </c:pt>
                <c:pt idx="3">
                  <c:v>48.232438309452526</c:v>
                </c:pt>
                <c:pt idx="4">
                  <c:v>67.456740205555377</c:v>
                </c:pt>
                <c:pt idx="5">
                  <c:v>81.443099422957246</c:v>
                </c:pt>
                <c:pt idx="6">
                  <c:v>88.637468376804875</c:v>
                </c:pt>
                <c:pt idx="7">
                  <c:v>93.410844684541374</c:v>
                </c:pt>
                <c:pt idx="8">
                  <c:v>97.195800513336067</c:v>
                </c:pt>
                <c:pt idx="9">
                  <c:v>100.00000000000001</c:v>
                </c:pt>
              </c:numCache>
            </c:numRef>
          </c:yVal>
          <c:smooth val="0"/>
        </c:ser>
        <c:ser>
          <c:idx val="4"/>
          <c:order val="1"/>
          <c:tx>
            <c:strRef>
              <c:f>'Gini Data'!$B$34:$C$34</c:f>
              <c:strCache>
                <c:ptCount val="1"/>
                <c:pt idx="0">
                  <c:v>Beef Cows 2011</c:v>
                </c:pt>
              </c:strCache>
            </c:strRef>
          </c:tx>
          <c:spPr>
            <a:ln w="38100">
              <a:solidFill>
                <a:schemeClr val="accent2"/>
              </a:solidFill>
            </a:ln>
          </c:spPr>
          <c:marker>
            <c:symbol val="star"/>
            <c:size val="9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</c:spPr>
          </c:marker>
          <c:xVal>
            <c:numRef>
              <c:f>'Gini Data'!$D$37:$D$46</c:f>
              <c:numCache>
                <c:formatCode>0.0</c:formatCode>
                <c:ptCount val="10"/>
                <c:pt idx="0" formatCode="General">
                  <c:v>0</c:v>
                </c:pt>
                <c:pt idx="1">
                  <c:v>15.14041514041514</c:v>
                </c:pt>
                <c:pt idx="2">
                  <c:v>32.410256410256409</c:v>
                </c:pt>
                <c:pt idx="3">
                  <c:v>62.507122507122503</c:v>
                </c:pt>
                <c:pt idx="4">
                  <c:v>75.988603988603984</c:v>
                </c:pt>
                <c:pt idx="5">
                  <c:v>86.642246642246633</c:v>
                </c:pt>
                <c:pt idx="6">
                  <c:v>92.599104599104592</c:v>
                </c:pt>
                <c:pt idx="7">
                  <c:v>96.882376882376875</c:v>
                </c:pt>
                <c:pt idx="8">
                  <c:v>99.369963369963358</c:v>
                </c:pt>
                <c:pt idx="9">
                  <c:v>99.999999999999986</c:v>
                </c:pt>
              </c:numCache>
            </c:numRef>
          </c:xVal>
          <c:yVal>
            <c:numRef>
              <c:f>'Gini Data'!$G$37:$G$46</c:f>
              <c:numCache>
                <c:formatCode>0.0</c:formatCode>
                <c:ptCount val="10"/>
                <c:pt idx="0" formatCode="General">
                  <c:v>0</c:v>
                </c:pt>
                <c:pt idx="1">
                  <c:v>0.92098235346685475</c:v>
                </c:pt>
                <c:pt idx="2">
                  <c:v>4.2968352207427296</c:v>
                </c:pt>
                <c:pt idx="3">
                  <c:v>18.601650972315454</c:v>
                </c:pt>
                <c:pt idx="4">
                  <c:v>31.548243763651591</c:v>
                </c:pt>
                <c:pt idx="5">
                  <c:v>48.10735164837449</c:v>
                </c:pt>
                <c:pt idx="6">
                  <c:v>62.041171433856157</c:v>
                </c:pt>
                <c:pt idx="7">
                  <c:v>76.743377094629565</c:v>
                </c:pt>
                <c:pt idx="8">
                  <c:v>90.805997244222951</c:v>
                </c:pt>
                <c:pt idx="9">
                  <c:v>100</c:v>
                </c:pt>
              </c:numCache>
            </c:numRef>
          </c:yVal>
          <c:smooth val="0"/>
        </c:ser>
        <c:ser>
          <c:idx val="3"/>
          <c:order val="2"/>
          <c:tx>
            <c:strRef>
              <c:f>'Gini Data'!$I$19:$J$19</c:f>
              <c:strCache>
                <c:ptCount val="1"/>
                <c:pt idx="0">
                  <c:v>Steers 1976</c:v>
                </c:pt>
              </c:strCache>
            </c:strRef>
          </c:tx>
          <c:spPr>
            <a:ln w="38100">
              <a:solidFill>
                <a:srgbClr val="00FFFF"/>
              </a:solidFill>
              <a:prstDash val="solid"/>
            </a:ln>
          </c:spPr>
          <c:marker>
            <c:symbol val="x"/>
            <c:size val="9"/>
            <c:spPr>
              <a:solidFill>
                <a:srgbClr val="00FFFF"/>
              </a:solidFill>
              <a:ln>
                <a:solidFill>
                  <a:srgbClr val="00FFFF"/>
                </a:solidFill>
                <a:prstDash val="solid"/>
              </a:ln>
            </c:spPr>
          </c:marker>
          <c:xVal>
            <c:numRef>
              <c:f>'Gini Data'!$K$22:$K$31</c:f>
              <c:numCache>
                <c:formatCode>0.0</c:formatCode>
                <c:ptCount val="10"/>
                <c:pt idx="0" formatCode="General">
                  <c:v>0</c:v>
                </c:pt>
                <c:pt idx="1">
                  <c:v>54.515041940324203</c:v>
                </c:pt>
                <c:pt idx="2">
                  <c:v>76.824178617404201</c:v>
                </c:pt>
                <c:pt idx="3">
                  <c:v>92.613911232463366</c:v>
                </c:pt>
                <c:pt idx="4">
                  <c:v>96.00767471035347</c:v>
                </c:pt>
                <c:pt idx="5">
                  <c:v>97.859116588361658</c:v>
                </c:pt>
                <c:pt idx="6">
                  <c:v>98.702842758631988</c:v>
                </c:pt>
                <c:pt idx="7">
                  <c:v>99.355521117752673</c:v>
                </c:pt>
                <c:pt idx="8">
                  <c:v>99.79173328741625</c:v>
                </c:pt>
                <c:pt idx="9">
                  <c:v>99.999999999999986</c:v>
                </c:pt>
              </c:numCache>
            </c:numRef>
          </c:xVal>
          <c:yVal>
            <c:numRef>
              <c:f>'Gini Data'!$N$22:$N$31</c:f>
              <c:numCache>
                <c:formatCode>0.0</c:formatCode>
                <c:ptCount val="10"/>
                <c:pt idx="0" formatCode="General">
                  <c:v>0</c:v>
                </c:pt>
                <c:pt idx="1">
                  <c:v>8.611158549081221</c:v>
                </c:pt>
                <c:pt idx="2">
                  <c:v>22.038134435412253</c:v>
                </c:pt>
                <c:pt idx="3">
                  <c:v>44.602901496003824</c:v>
                </c:pt>
                <c:pt idx="4">
                  <c:v>55.064041259648882</c:v>
                </c:pt>
                <c:pt idx="5">
                  <c:v>64.354848350297146</c:v>
                </c:pt>
                <c:pt idx="6">
                  <c:v>70.786298585968979</c:v>
                </c:pt>
                <c:pt idx="7">
                  <c:v>78.117613908053826</c:v>
                </c:pt>
                <c:pt idx="8">
                  <c:v>86.433158002595803</c:v>
                </c:pt>
                <c:pt idx="9">
                  <c:v>100</c:v>
                </c:pt>
              </c:numCache>
            </c:numRef>
          </c:yVal>
          <c:smooth val="0"/>
        </c:ser>
        <c:ser>
          <c:idx val="5"/>
          <c:order val="3"/>
          <c:tx>
            <c:strRef>
              <c:f>'Gini Data'!$I$34:$J$34</c:f>
              <c:strCache>
                <c:ptCount val="1"/>
                <c:pt idx="0">
                  <c:v>Steers 2011</c:v>
                </c:pt>
              </c:strCache>
            </c:strRef>
          </c:tx>
          <c:spPr>
            <a:ln w="38100">
              <a:solidFill>
                <a:srgbClr val="7030A0"/>
              </a:solidFill>
            </a:ln>
          </c:spPr>
          <c:marker>
            <c:spPr>
              <a:solidFill>
                <a:srgbClr val="7030A0"/>
              </a:solidFill>
              <a:ln>
                <a:solidFill>
                  <a:srgbClr val="7030A0"/>
                </a:solidFill>
              </a:ln>
            </c:spPr>
          </c:marker>
          <c:xVal>
            <c:numRef>
              <c:f>'Gini Data'!$K$37:$K$46</c:f>
              <c:numCache>
                <c:formatCode>0.0</c:formatCode>
                <c:ptCount val="10"/>
                <c:pt idx="0" formatCode="General">
                  <c:v>0</c:v>
                </c:pt>
                <c:pt idx="1">
                  <c:v>62.403945816505235</c:v>
                </c:pt>
                <c:pt idx="2">
                  <c:v>76.682511883912937</c:v>
                </c:pt>
                <c:pt idx="3">
                  <c:v>87.17252224882948</c:v>
                </c:pt>
                <c:pt idx="4">
                  <c:v>91.061153007612859</c:v>
                </c:pt>
                <c:pt idx="5">
                  <c:v>93.909718002787812</c:v>
                </c:pt>
                <c:pt idx="6">
                  <c:v>95.582401086529188</c:v>
                </c:pt>
                <c:pt idx="7">
                  <c:v>97.119268022445411</c:v>
                </c:pt>
                <c:pt idx="8">
                  <c:v>98.566782229529295</c:v>
                </c:pt>
                <c:pt idx="9">
                  <c:v>100</c:v>
                </c:pt>
              </c:numCache>
            </c:numRef>
          </c:xVal>
          <c:yVal>
            <c:numRef>
              <c:f>'Gini Data'!$N$37:$N$46</c:f>
              <c:numCache>
                <c:formatCode>0.0</c:formatCode>
                <c:ptCount val="10"/>
                <c:pt idx="0" formatCode="General">
                  <c:v>0</c:v>
                </c:pt>
                <c:pt idx="1">
                  <c:v>2.998143964816725</c:v>
                </c:pt>
                <c:pt idx="2">
                  <c:v>6.0075629097187662</c:v>
                </c:pt>
                <c:pt idx="3">
                  <c:v>11.479264044021793</c:v>
                </c:pt>
                <c:pt idx="4">
                  <c:v>15.777766806725493</c:v>
                </c:pt>
                <c:pt idx="5">
                  <c:v>20.916288943714498</c:v>
                </c:pt>
                <c:pt idx="6">
                  <c:v>25.529757274363632</c:v>
                </c:pt>
                <c:pt idx="7">
                  <c:v>31.763019933364202</c:v>
                </c:pt>
                <c:pt idx="8">
                  <c:v>42.024852991605812</c:v>
                </c:pt>
                <c:pt idx="9">
                  <c:v>100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7822784"/>
        <c:axId val="137823360"/>
      </c:scatterChart>
      <c:valAx>
        <c:axId val="137822784"/>
        <c:scaling>
          <c:orientation val="minMax"/>
          <c:max val="100"/>
        </c:scaling>
        <c:delete val="0"/>
        <c:axPos val="b"/>
        <c:minorGridlines>
          <c:spPr>
            <a:ln w="3175">
              <a:solidFill>
                <a:srgbClr val="000000"/>
              </a:solidFill>
              <a:prstDash val="solid"/>
            </a:ln>
          </c:spPr>
        </c:minorGridlines>
        <c:title>
          <c:tx>
            <c:rich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CA"/>
                  <a:t>Cumulative percent of farms</a:t>
                </a:r>
              </a:p>
            </c:rich>
          </c:tx>
          <c:layout>
            <c:manualLayout>
              <c:xMode val="edge"/>
              <c:yMode val="edge"/>
              <c:x val="0.37291897891231962"/>
              <c:y val="0.9119086460032626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7823360"/>
        <c:crosses val="autoZero"/>
        <c:crossBetween val="midCat"/>
        <c:minorUnit val="10"/>
      </c:valAx>
      <c:valAx>
        <c:axId val="137823360"/>
        <c:scaling>
          <c:orientation val="minMax"/>
          <c:max val="1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CA"/>
                  <a:t>Cumulative percent of cattle</a:t>
                </a:r>
              </a:p>
            </c:rich>
          </c:tx>
          <c:layout>
            <c:manualLayout>
              <c:xMode val="edge"/>
              <c:yMode val="edge"/>
              <c:x val="0.11653718091009989"/>
              <c:y val="0.216965742251223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7822784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21797274090262575"/>
          <c:y val="4.81109818012515E-2"/>
          <c:w val="0.18402811420152637"/>
          <c:h val="0.26407461824592404"/>
        </c:manualLayout>
      </c:layout>
      <c:overlay val="0"/>
      <c:spPr>
        <a:solidFill>
          <a:srgbClr val="FFFFFF"/>
        </a:solidFill>
        <a:ln w="25400">
          <a:solidFill>
            <a:schemeClr val="bg1"/>
          </a:solidFill>
        </a:ln>
      </c:spPr>
      <c:txPr>
        <a:bodyPr/>
        <a:lstStyle/>
        <a:p>
          <a:pPr>
            <a:defRPr sz="1285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0"/>
    <c:dispBlanksAs val="gap"/>
    <c:showDLblsOverMax val="0"/>
  </c:chart>
  <c:spPr>
    <a:noFill/>
    <a:ln w="6350"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633350831146106"/>
          <c:y val="2.7907480601426483E-2"/>
          <c:w val="0.71119953339165942"/>
          <c:h val="0.90550204891513852"/>
        </c:manualLayout>
      </c:layout>
      <c:lineChart>
        <c:grouping val="standard"/>
        <c:varyColors val="0"/>
        <c:ser>
          <c:idx val="0"/>
          <c:order val="0"/>
          <c:tx>
            <c:strRef>
              <c:f>A!$B$2</c:f>
              <c:strCache>
                <c:ptCount val="1"/>
                <c:pt idx="0">
                  <c:v>Steers</c:v>
                </c:pt>
              </c:strCache>
            </c:strRef>
          </c:tx>
          <c:spPr>
            <a:ln w="508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numRef>
              <c:f>A!$A$3:$A$56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A!$B$3:$B$56</c:f>
              <c:numCache>
                <c:formatCode>#,##0</c:formatCode>
                <c:ptCount val="54"/>
                <c:pt idx="0">
                  <c:v>557</c:v>
                </c:pt>
                <c:pt idx="1">
                  <c:v>559</c:v>
                </c:pt>
                <c:pt idx="2">
                  <c:v>567</c:v>
                </c:pt>
                <c:pt idx="3">
                  <c:v>575</c:v>
                </c:pt>
                <c:pt idx="4">
                  <c:v>572</c:v>
                </c:pt>
                <c:pt idx="5">
                  <c:v>569</c:v>
                </c:pt>
                <c:pt idx="6">
                  <c:v>585</c:v>
                </c:pt>
                <c:pt idx="7">
                  <c:v>586</c:v>
                </c:pt>
                <c:pt idx="8">
                  <c:v>599</c:v>
                </c:pt>
                <c:pt idx="9">
                  <c:v>602</c:v>
                </c:pt>
                <c:pt idx="10">
                  <c:v>603</c:v>
                </c:pt>
                <c:pt idx="11">
                  <c:v>601</c:v>
                </c:pt>
                <c:pt idx="12">
                  <c:v>601</c:v>
                </c:pt>
                <c:pt idx="13">
                  <c:v>599</c:v>
                </c:pt>
                <c:pt idx="14">
                  <c:v>590</c:v>
                </c:pt>
                <c:pt idx="15">
                  <c:v>612</c:v>
                </c:pt>
                <c:pt idx="16">
                  <c:v>634</c:v>
                </c:pt>
                <c:pt idx="17">
                  <c:v>634</c:v>
                </c:pt>
                <c:pt idx="18">
                  <c:v>648</c:v>
                </c:pt>
                <c:pt idx="19">
                  <c:v>671</c:v>
                </c:pt>
                <c:pt idx="20">
                  <c:v>668</c:v>
                </c:pt>
                <c:pt idx="21">
                  <c:v>666</c:v>
                </c:pt>
                <c:pt idx="22">
                  <c:v>653</c:v>
                </c:pt>
                <c:pt idx="23">
                  <c:v>663</c:v>
                </c:pt>
                <c:pt idx="24">
                  <c:v>659</c:v>
                </c:pt>
                <c:pt idx="25">
                  <c:v>676</c:v>
                </c:pt>
                <c:pt idx="26">
                  <c:v>677</c:v>
                </c:pt>
                <c:pt idx="27">
                  <c:v>685</c:v>
                </c:pt>
                <c:pt idx="28">
                  <c:v>700</c:v>
                </c:pt>
                <c:pt idx="29">
                  <c:v>696</c:v>
                </c:pt>
                <c:pt idx="30">
                  <c:v>706</c:v>
                </c:pt>
                <c:pt idx="31">
                  <c:v>723</c:v>
                </c:pt>
                <c:pt idx="32">
                  <c:v>725</c:v>
                </c:pt>
                <c:pt idx="33">
                  <c:v>728</c:v>
                </c:pt>
                <c:pt idx="34">
                  <c:v>761</c:v>
                </c:pt>
                <c:pt idx="35">
                  <c:v>768</c:v>
                </c:pt>
                <c:pt idx="36">
                  <c:v>756</c:v>
                </c:pt>
                <c:pt idx="37">
                  <c:v>765</c:v>
                </c:pt>
                <c:pt idx="38">
                  <c:v>791</c:v>
                </c:pt>
                <c:pt idx="39">
                  <c:v>796</c:v>
                </c:pt>
                <c:pt idx="40">
                  <c:v>813</c:v>
                </c:pt>
                <c:pt idx="41">
                  <c:v>821</c:v>
                </c:pt>
                <c:pt idx="42">
                  <c:v>832</c:v>
                </c:pt>
                <c:pt idx="43">
                  <c:v>835</c:v>
                </c:pt>
                <c:pt idx="44">
                  <c:v>828</c:v>
                </c:pt>
                <c:pt idx="45" formatCode="0\ \ ">
                  <c:v>827</c:v>
                </c:pt>
                <c:pt idx="46">
                  <c:v>841</c:v>
                </c:pt>
                <c:pt idx="47">
                  <c:v>842</c:v>
                </c:pt>
                <c:pt idx="48">
                  <c:v>833</c:v>
                </c:pt>
                <c:pt idx="49">
                  <c:v>814</c:v>
                </c:pt>
                <c:pt idx="50">
                  <c:v>806</c:v>
                </c:pt>
                <c:pt idx="51">
                  <c:v>853</c:v>
                </c:pt>
                <c:pt idx="52">
                  <c:v>866</c:v>
                </c:pt>
                <c:pt idx="53">
                  <c:v>863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A!$E$2</c:f>
              <c:strCache>
                <c:ptCount val="1"/>
                <c:pt idx="0">
                  <c:v>Heifers</c:v>
                </c:pt>
              </c:strCache>
            </c:strRef>
          </c:tx>
          <c:spPr>
            <a:ln w="50800">
              <a:solidFill>
                <a:schemeClr val="accent1">
                  <a:lumMod val="60000"/>
                  <a:lumOff val="40000"/>
                </a:schemeClr>
              </a:solidFill>
              <a:prstDash val="solid"/>
            </a:ln>
          </c:spPr>
          <c:marker>
            <c:symbol val="none"/>
          </c:marker>
          <c:cat>
            <c:numRef>
              <c:f>A!$A$3:$A$56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A!$C$3:$C$56</c:f>
              <c:numCache>
                <c:formatCode>0.0</c:formatCode>
                <c:ptCount val="54"/>
                <c:pt idx="0">
                  <c:v>480</c:v>
                </c:pt>
                <c:pt idx="1">
                  <c:v>486</c:v>
                </c:pt>
                <c:pt idx="2">
                  <c:v>486</c:v>
                </c:pt>
                <c:pt idx="3">
                  <c:v>498</c:v>
                </c:pt>
                <c:pt idx="4">
                  <c:v>497</c:v>
                </c:pt>
                <c:pt idx="5">
                  <c:v>487</c:v>
                </c:pt>
                <c:pt idx="6">
                  <c:v>500</c:v>
                </c:pt>
                <c:pt idx="7">
                  <c:v>505</c:v>
                </c:pt>
                <c:pt idx="8">
                  <c:v>513</c:v>
                </c:pt>
                <c:pt idx="9">
                  <c:v>519</c:v>
                </c:pt>
                <c:pt idx="10">
                  <c:v>526</c:v>
                </c:pt>
                <c:pt idx="11">
                  <c:v>522</c:v>
                </c:pt>
                <c:pt idx="12">
                  <c:v>525</c:v>
                </c:pt>
                <c:pt idx="13">
                  <c:v>525</c:v>
                </c:pt>
                <c:pt idx="14">
                  <c:v>517</c:v>
                </c:pt>
                <c:pt idx="15">
                  <c:v>475</c:v>
                </c:pt>
                <c:pt idx="16">
                  <c:v>505</c:v>
                </c:pt>
                <c:pt idx="17">
                  <c:v>497</c:v>
                </c:pt>
                <c:pt idx="18">
                  <c:v>523</c:v>
                </c:pt>
                <c:pt idx="19">
                  <c:v>545</c:v>
                </c:pt>
                <c:pt idx="20">
                  <c:v>547</c:v>
                </c:pt>
                <c:pt idx="21">
                  <c:v>542</c:v>
                </c:pt>
                <c:pt idx="22">
                  <c:v>535</c:v>
                </c:pt>
                <c:pt idx="23">
                  <c:v>546</c:v>
                </c:pt>
                <c:pt idx="24">
                  <c:v>548</c:v>
                </c:pt>
                <c:pt idx="25">
                  <c:v>566</c:v>
                </c:pt>
                <c:pt idx="26">
                  <c:v>577</c:v>
                </c:pt>
                <c:pt idx="27">
                  <c:v>589</c:v>
                </c:pt>
                <c:pt idx="28">
                  <c:v>610</c:v>
                </c:pt>
                <c:pt idx="29">
                  <c:v>608</c:v>
                </c:pt>
                <c:pt idx="30">
                  <c:v>625</c:v>
                </c:pt>
                <c:pt idx="31">
                  <c:v>644</c:v>
                </c:pt>
                <c:pt idx="32">
                  <c:v>651</c:v>
                </c:pt>
                <c:pt idx="33">
                  <c:v>664</c:v>
                </c:pt>
                <c:pt idx="34">
                  <c:v>691</c:v>
                </c:pt>
                <c:pt idx="35">
                  <c:v>698</c:v>
                </c:pt>
                <c:pt idx="36">
                  <c:v>686</c:v>
                </c:pt>
                <c:pt idx="37">
                  <c:v>701</c:v>
                </c:pt>
                <c:pt idx="38">
                  <c:v>731</c:v>
                </c:pt>
                <c:pt idx="39">
                  <c:v>740</c:v>
                </c:pt>
                <c:pt idx="40">
                  <c:v>762</c:v>
                </c:pt>
                <c:pt idx="41">
                  <c:v>770</c:v>
                </c:pt>
                <c:pt idx="42">
                  <c:v>777</c:v>
                </c:pt>
                <c:pt idx="43">
                  <c:v>781</c:v>
                </c:pt>
                <c:pt idx="44">
                  <c:v>774</c:v>
                </c:pt>
                <c:pt idx="45" formatCode="0\ \ ">
                  <c:v>772</c:v>
                </c:pt>
                <c:pt idx="46" formatCode="0\ \ ">
                  <c:v>779</c:v>
                </c:pt>
                <c:pt idx="47">
                  <c:v>784</c:v>
                </c:pt>
                <c:pt idx="48">
                  <c:v>762</c:v>
                </c:pt>
                <c:pt idx="49">
                  <c:v>745</c:v>
                </c:pt>
                <c:pt idx="50">
                  <c:v>731</c:v>
                </c:pt>
                <c:pt idx="51">
                  <c:v>766</c:v>
                </c:pt>
                <c:pt idx="52">
                  <c:v>781</c:v>
                </c:pt>
                <c:pt idx="53">
                  <c:v>783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8036736"/>
        <c:axId val="137825664"/>
      </c:lineChart>
      <c:catAx>
        <c:axId val="138036736"/>
        <c:scaling>
          <c:orientation val="minMax"/>
        </c:scaling>
        <c:delete val="0"/>
        <c:axPos val="b"/>
        <c:numFmt formatCode="General" sourceLinked="1"/>
        <c:majorTickMark val="cross"/>
        <c:minorTickMark val="in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7825664"/>
        <c:crossesAt val="100"/>
        <c:auto val="1"/>
        <c:lblAlgn val="ctr"/>
        <c:lblOffset val="100"/>
        <c:tickMarkSkip val="2"/>
        <c:noMultiLvlLbl val="0"/>
      </c:catAx>
      <c:valAx>
        <c:axId val="137825664"/>
        <c:scaling>
          <c:orientation val="minMax"/>
          <c:min val="100"/>
        </c:scaling>
        <c:delete val="0"/>
        <c:axPos val="l"/>
        <c:majorGridlines>
          <c:spPr>
            <a:ln w="12700">
              <a:solidFill>
                <a:schemeClr val="bg1">
                  <a:lumMod val="85000"/>
                </a:schemeClr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8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CA" sz="1800" baseline="0"/>
                  <a:t>Average warm carcase weight (lbs)</a:t>
                </a:r>
              </a:p>
            </c:rich>
          </c:tx>
          <c:overlay val="0"/>
          <c:spPr>
            <a:noFill/>
            <a:ln w="25400">
              <a:noFill/>
            </a:ln>
          </c:spPr>
        </c:title>
        <c:numFmt formatCode="#,##0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8036736"/>
        <c:crosses val="autoZero"/>
        <c:crossBetween val="midCat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0785161854768162"/>
          <c:y val="0.45599147626619735"/>
          <c:w val="0.18325949256342955"/>
          <c:h val="0.14026176954208408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55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1"/>
          <c:order val="0"/>
          <c:tx>
            <c:strRef>
              <c:f>'cansim-0030032-eng-479951264297'!$A$2</c:f>
              <c:strCache>
                <c:ptCount val="1"/>
                <c:pt idx="0">
                  <c:v>Total cattle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FF0000"/>
                </a:solidFill>
              </a:ln>
              <a:effectLst/>
            </c:spPr>
          </c:marker>
          <c:cat>
            <c:numRef>
              <c:f>'cansim-0030032-eng-479951264297'!$B$1:$BX$1</c:f>
              <c:numCache>
                <c:formatCode>General</c:formatCode>
                <c:ptCount val="75"/>
                <c:pt idx="0">
                  <c:v>1940</c:v>
                </c:pt>
                <c:pt idx="1">
                  <c:v>1941</c:v>
                </c:pt>
                <c:pt idx="2">
                  <c:v>1942</c:v>
                </c:pt>
                <c:pt idx="3">
                  <c:v>1943</c:v>
                </c:pt>
                <c:pt idx="4">
                  <c:v>1944</c:v>
                </c:pt>
                <c:pt idx="5">
                  <c:v>1945</c:v>
                </c:pt>
                <c:pt idx="6">
                  <c:v>1946</c:v>
                </c:pt>
                <c:pt idx="7">
                  <c:v>1947</c:v>
                </c:pt>
                <c:pt idx="8">
                  <c:v>1948</c:v>
                </c:pt>
                <c:pt idx="9">
                  <c:v>1949</c:v>
                </c:pt>
                <c:pt idx="10">
                  <c:v>1950</c:v>
                </c:pt>
                <c:pt idx="11">
                  <c:v>1951</c:v>
                </c:pt>
                <c:pt idx="12">
                  <c:v>1952</c:v>
                </c:pt>
                <c:pt idx="13">
                  <c:v>1953</c:v>
                </c:pt>
                <c:pt idx="14">
                  <c:v>1954</c:v>
                </c:pt>
                <c:pt idx="15">
                  <c:v>1955</c:v>
                </c:pt>
                <c:pt idx="16">
                  <c:v>1956</c:v>
                </c:pt>
                <c:pt idx="17">
                  <c:v>1957</c:v>
                </c:pt>
                <c:pt idx="18">
                  <c:v>1958</c:v>
                </c:pt>
                <c:pt idx="19">
                  <c:v>1959</c:v>
                </c:pt>
                <c:pt idx="20">
                  <c:v>1960</c:v>
                </c:pt>
                <c:pt idx="21">
                  <c:v>1961</c:v>
                </c:pt>
                <c:pt idx="22">
                  <c:v>1962</c:v>
                </c:pt>
                <c:pt idx="23">
                  <c:v>1963</c:v>
                </c:pt>
                <c:pt idx="24">
                  <c:v>1964</c:v>
                </c:pt>
                <c:pt idx="25">
                  <c:v>1965</c:v>
                </c:pt>
                <c:pt idx="26">
                  <c:v>1966</c:v>
                </c:pt>
                <c:pt idx="27">
                  <c:v>1967</c:v>
                </c:pt>
                <c:pt idx="28">
                  <c:v>1968</c:v>
                </c:pt>
                <c:pt idx="29">
                  <c:v>1969</c:v>
                </c:pt>
                <c:pt idx="30">
                  <c:v>1970</c:v>
                </c:pt>
                <c:pt idx="31">
                  <c:v>1971</c:v>
                </c:pt>
                <c:pt idx="32">
                  <c:v>1972</c:v>
                </c:pt>
                <c:pt idx="33">
                  <c:v>1973</c:v>
                </c:pt>
                <c:pt idx="34">
                  <c:v>1974</c:v>
                </c:pt>
                <c:pt idx="35">
                  <c:v>1975</c:v>
                </c:pt>
                <c:pt idx="36">
                  <c:v>1976</c:v>
                </c:pt>
                <c:pt idx="37">
                  <c:v>1977</c:v>
                </c:pt>
                <c:pt idx="38">
                  <c:v>1978</c:v>
                </c:pt>
                <c:pt idx="39">
                  <c:v>1979</c:v>
                </c:pt>
                <c:pt idx="40">
                  <c:v>1980</c:v>
                </c:pt>
                <c:pt idx="41">
                  <c:v>1981</c:v>
                </c:pt>
                <c:pt idx="42">
                  <c:v>1982</c:v>
                </c:pt>
                <c:pt idx="43">
                  <c:v>1983</c:v>
                </c:pt>
                <c:pt idx="44">
                  <c:v>1984</c:v>
                </c:pt>
                <c:pt idx="45">
                  <c:v>1985</c:v>
                </c:pt>
                <c:pt idx="46">
                  <c:v>1986</c:v>
                </c:pt>
                <c:pt idx="47">
                  <c:v>1987</c:v>
                </c:pt>
                <c:pt idx="48">
                  <c:v>1988</c:v>
                </c:pt>
                <c:pt idx="49">
                  <c:v>1989</c:v>
                </c:pt>
                <c:pt idx="50">
                  <c:v>1990</c:v>
                </c:pt>
                <c:pt idx="51">
                  <c:v>1991</c:v>
                </c:pt>
                <c:pt idx="52">
                  <c:v>1992</c:v>
                </c:pt>
                <c:pt idx="53">
                  <c:v>1993</c:v>
                </c:pt>
                <c:pt idx="54">
                  <c:v>1994</c:v>
                </c:pt>
                <c:pt idx="55">
                  <c:v>1995</c:v>
                </c:pt>
                <c:pt idx="56">
                  <c:v>1996</c:v>
                </c:pt>
                <c:pt idx="57">
                  <c:v>1997</c:v>
                </c:pt>
                <c:pt idx="58">
                  <c:v>1998</c:v>
                </c:pt>
                <c:pt idx="59">
                  <c:v>1999</c:v>
                </c:pt>
                <c:pt idx="60">
                  <c:v>2000</c:v>
                </c:pt>
                <c:pt idx="61">
                  <c:v>2001</c:v>
                </c:pt>
                <c:pt idx="62">
                  <c:v>2002</c:v>
                </c:pt>
                <c:pt idx="63">
                  <c:v>2003</c:v>
                </c:pt>
                <c:pt idx="64">
                  <c:v>2004</c:v>
                </c:pt>
                <c:pt idx="65">
                  <c:v>2005</c:v>
                </c:pt>
                <c:pt idx="66">
                  <c:v>2006</c:v>
                </c:pt>
                <c:pt idx="67">
                  <c:v>2007</c:v>
                </c:pt>
                <c:pt idx="68">
                  <c:v>2008</c:v>
                </c:pt>
                <c:pt idx="69">
                  <c:v>2009</c:v>
                </c:pt>
                <c:pt idx="70">
                  <c:v>2010</c:v>
                </c:pt>
                <c:pt idx="71">
                  <c:v>2011</c:v>
                </c:pt>
                <c:pt idx="72">
                  <c:v>2012</c:v>
                </c:pt>
                <c:pt idx="73">
                  <c:v>2013</c:v>
                </c:pt>
                <c:pt idx="74">
                  <c:v>2014</c:v>
                </c:pt>
              </c:numCache>
            </c:numRef>
          </c:cat>
          <c:val>
            <c:numRef>
              <c:f>'cansim-0030032-eng-479951264297'!$B$2:$BX$2</c:f>
              <c:numCache>
                <c:formatCode>General</c:formatCode>
                <c:ptCount val="75"/>
                <c:pt idx="0">
                  <c:v>7708.9</c:v>
                </c:pt>
                <c:pt idx="1">
                  <c:v>7952.2</c:v>
                </c:pt>
                <c:pt idx="2">
                  <c:v>8165.7</c:v>
                </c:pt>
                <c:pt idx="3">
                  <c:v>8615.7999999999993</c:v>
                </c:pt>
                <c:pt idx="4">
                  <c:v>9079.9</c:v>
                </c:pt>
                <c:pt idx="5">
                  <c:v>8678.7999999999993</c:v>
                </c:pt>
                <c:pt idx="6">
                  <c:v>8335.7999999999993</c:v>
                </c:pt>
                <c:pt idx="7">
                  <c:v>8359.1</c:v>
                </c:pt>
                <c:pt idx="8">
                  <c:v>7966.5</c:v>
                </c:pt>
                <c:pt idx="9">
                  <c:v>7801.1</c:v>
                </c:pt>
                <c:pt idx="10">
                  <c:v>7600.6</c:v>
                </c:pt>
                <c:pt idx="11">
                  <c:v>7956</c:v>
                </c:pt>
                <c:pt idx="12">
                  <c:v>8807</c:v>
                </c:pt>
                <c:pt idx="13">
                  <c:v>9346</c:v>
                </c:pt>
                <c:pt idx="14">
                  <c:v>9655</c:v>
                </c:pt>
                <c:pt idx="15">
                  <c:v>9997</c:v>
                </c:pt>
                <c:pt idx="16">
                  <c:v>10358</c:v>
                </c:pt>
                <c:pt idx="17">
                  <c:v>10273</c:v>
                </c:pt>
                <c:pt idx="18">
                  <c:v>10084</c:v>
                </c:pt>
                <c:pt idx="19">
                  <c:v>10387</c:v>
                </c:pt>
                <c:pt idx="20">
                  <c:v>10696</c:v>
                </c:pt>
                <c:pt idx="21">
                  <c:v>10933</c:v>
                </c:pt>
                <c:pt idx="22">
                  <c:v>11223</c:v>
                </c:pt>
                <c:pt idx="23">
                  <c:v>11678</c:v>
                </c:pt>
                <c:pt idx="24">
                  <c:v>12128</c:v>
                </c:pt>
                <c:pt idx="25">
                  <c:v>11902</c:v>
                </c:pt>
                <c:pt idx="26">
                  <c:v>11723</c:v>
                </c:pt>
                <c:pt idx="27">
                  <c:v>11677</c:v>
                </c:pt>
                <c:pt idx="28">
                  <c:v>11401</c:v>
                </c:pt>
                <c:pt idx="29">
                  <c:v>11626</c:v>
                </c:pt>
                <c:pt idx="30">
                  <c:v>11985</c:v>
                </c:pt>
                <c:pt idx="31">
                  <c:v>12324</c:v>
                </c:pt>
                <c:pt idx="32">
                  <c:v>12847</c:v>
                </c:pt>
                <c:pt idx="34">
                  <c:v>13481</c:v>
                </c:pt>
                <c:pt idx="35">
                  <c:v>14278</c:v>
                </c:pt>
                <c:pt idx="36">
                  <c:v>14048</c:v>
                </c:pt>
                <c:pt idx="37">
                  <c:v>13362.3</c:v>
                </c:pt>
                <c:pt idx="38">
                  <c:v>12526.1</c:v>
                </c:pt>
                <c:pt idx="39">
                  <c:v>11995.9</c:v>
                </c:pt>
                <c:pt idx="40">
                  <c:v>12125.8</c:v>
                </c:pt>
                <c:pt idx="41">
                  <c:v>12165.9</c:v>
                </c:pt>
                <c:pt idx="42">
                  <c:v>12162.5</c:v>
                </c:pt>
                <c:pt idx="43">
                  <c:v>11860.8</c:v>
                </c:pt>
                <c:pt idx="44">
                  <c:v>11629.4</c:v>
                </c:pt>
                <c:pt idx="45">
                  <c:v>11329.5</c:v>
                </c:pt>
                <c:pt idx="46">
                  <c:v>10955.8</c:v>
                </c:pt>
                <c:pt idx="47">
                  <c:v>10666.6</c:v>
                </c:pt>
                <c:pt idx="48">
                  <c:v>10756.2</c:v>
                </c:pt>
                <c:pt idx="49">
                  <c:v>10984.4</c:v>
                </c:pt>
                <c:pt idx="50">
                  <c:v>11220.4</c:v>
                </c:pt>
                <c:pt idx="51">
                  <c:v>11288.8</c:v>
                </c:pt>
                <c:pt idx="52">
                  <c:v>11869</c:v>
                </c:pt>
                <c:pt idx="53">
                  <c:v>11860</c:v>
                </c:pt>
                <c:pt idx="54">
                  <c:v>12012</c:v>
                </c:pt>
                <c:pt idx="55">
                  <c:v>12708.7</c:v>
                </c:pt>
                <c:pt idx="56">
                  <c:v>13401.7</c:v>
                </c:pt>
                <c:pt idx="57">
                  <c:v>13411.6</c:v>
                </c:pt>
                <c:pt idx="58">
                  <c:v>13359.9</c:v>
                </c:pt>
                <c:pt idx="59">
                  <c:v>13211.3</c:v>
                </c:pt>
                <c:pt idx="60">
                  <c:v>13201.3</c:v>
                </c:pt>
                <c:pt idx="61">
                  <c:v>13608.2</c:v>
                </c:pt>
                <c:pt idx="62">
                  <c:v>13751.5</c:v>
                </c:pt>
                <c:pt idx="63">
                  <c:v>13466</c:v>
                </c:pt>
                <c:pt idx="64">
                  <c:v>14555</c:v>
                </c:pt>
                <c:pt idx="65">
                  <c:v>14925</c:v>
                </c:pt>
                <c:pt idx="66">
                  <c:v>14655</c:v>
                </c:pt>
                <c:pt idx="67">
                  <c:v>14135</c:v>
                </c:pt>
                <c:pt idx="68">
                  <c:v>13755</c:v>
                </c:pt>
                <c:pt idx="69">
                  <c:v>13030</c:v>
                </c:pt>
                <c:pt idx="70">
                  <c:v>12670</c:v>
                </c:pt>
                <c:pt idx="71">
                  <c:v>12155</c:v>
                </c:pt>
                <c:pt idx="72">
                  <c:v>12245</c:v>
                </c:pt>
                <c:pt idx="73">
                  <c:v>12305</c:v>
                </c:pt>
                <c:pt idx="74">
                  <c:v>12220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'cansim-0030032-eng-479951264297'!$A$3</c:f>
              <c:strCache>
                <c:ptCount val="1"/>
                <c:pt idx="0">
                  <c:v>Dairy cows (5)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bg1"/>
                </a:solidFill>
              </a:ln>
              <a:effectLst/>
            </c:spPr>
          </c:marker>
          <c:cat>
            <c:numRef>
              <c:f>'cansim-0030032-eng-479951264297'!$B$1:$BX$1</c:f>
              <c:numCache>
                <c:formatCode>General</c:formatCode>
                <c:ptCount val="75"/>
                <c:pt idx="0">
                  <c:v>1940</c:v>
                </c:pt>
                <c:pt idx="1">
                  <c:v>1941</c:v>
                </c:pt>
                <c:pt idx="2">
                  <c:v>1942</c:v>
                </c:pt>
                <c:pt idx="3">
                  <c:v>1943</c:v>
                </c:pt>
                <c:pt idx="4">
                  <c:v>1944</c:v>
                </c:pt>
                <c:pt idx="5">
                  <c:v>1945</c:v>
                </c:pt>
                <c:pt idx="6">
                  <c:v>1946</c:v>
                </c:pt>
                <c:pt idx="7">
                  <c:v>1947</c:v>
                </c:pt>
                <c:pt idx="8">
                  <c:v>1948</c:v>
                </c:pt>
                <c:pt idx="9">
                  <c:v>1949</c:v>
                </c:pt>
                <c:pt idx="10">
                  <c:v>1950</c:v>
                </c:pt>
                <c:pt idx="11">
                  <c:v>1951</c:v>
                </c:pt>
                <c:pt idx="12">
                  <c:v>1952</c:v>
                </c:pt>
                <c:pt idx="13">
                  <c:v>1953</c:v>
                </c:pt>
                <c:pt idx="14">
                  <c:v>1954</c:v>
                </c:pt>
                <c:pt idx="15">
                  <c:v>1955</c:v>
                </c:pt>
                <c:pt idx="16">
                  <c:v>1956</c:v>
                </c:pt>
                <c:pt idx="17">
                  <c:v>1957</c:v>
                </c:pt>
                <c:pt idx="18">
                  <c:v>1958</c:v>
                </c:pt>
                <c:pt idx="19">
                  <c:v>1959</c:v>
                </c:pt>
                <c:pt idx="20">
                  <c:v>1960</c:v>
                </c:pt>
                <c:pt idx="21">
                  <c:v>1961</c:v>
                </c:pt>
                <c:pt idx="22">
                  <c:v>1962</c:v>
                </c:pt>
                <c:pt idx="23">
                  <c:v>1963</c:v>
                </c:pt>
                <c:pt idx="24">
                  <c:v>1964</c:v>
                </c:pt>
                <c:pt idx="25">
                  <c:v>1965</c:v>
                </c:pt>
                <c:pt idx="26">
                  <c:v>1966</c:v>
                </c:pt>
                <c:pt idx="27">
                  <c:v>1967</c:v>
                </c:pt>
                <c:pt idx="28">
                  <c:v>1968</c:v>
                </c:pt>
                <c:pt idx="29">
                  <c:v>1969</c:v>
                </c:pt>
                <c:pt idx="30">
                  <c:v>1970</c:v>
                </c:pt>
                <c:pt idx="31">
                  <c:v>1971</c:v>
                </c:pt>
                <c:pt idx="32">
                  <c:v>1972</c:v>
                </c:pt>
                <c:pt idx="33">
                  <c:v>1973</c:v>
                </c:pt>
                <c:pt idx="34">
                  <c:v>1974</c:v>
                </c:pt>
                <c:pt idx="35">
                  <c:v>1975</c:v>
                </c:pt>
                <c:pt idx="36">
                  <c:v>1976</c:v>
                </c:pt>
                <c:pt idx="37">
                  <c:v>1977</c:v>
                </c:pt>
                <c:pt idx="38">
                  <c:v>1978</c:v>
                </c:pt>
                <c:pt idx="39">
                  <c:v>1979</c:v>
                </c:pt>
                <c:pt idx="40">
                  <c:v>1980</c:v>
                </c:pt>
                <c:pt idx="41">
                  <c:v>1981</c:v>
                </c:pt>
                <c:pt idx="42">
                  <c:v>1982</c:v>
                </c:pt>
                <c:pt idx="43">
                  <c:v>1983</c:v>
                </c:pt>
                <c:pt idx="44">
                  <c:v>1984</c:v>
                </c:pt>
                <c:pt idx="45">
                  <c:v>1985</c:v>
                </c:pt>
                <c:pt idx="46">
                  <c:v>1986</c:v>
                </c:pt>
                <c:pt idx="47">
                  <c:v>1987</c:v>
                </c:pt>
                <c:pt idx="48">
                  <c:v>1988</c:v>
                </c:pt>
                <c:pt idx="49">
                  <c:v>1989</c:v>
                </c:pt>
                <c:pt idx="50">
                  <c:v>1990</c:v>
                </c:pt>
                <c:pt idx="51">
                  <c:v>1991</c:v>
                </c:pt>
                <c:pt idx="52">
                  <c:v>1992</c:v>
                </c:pt>
                <c:pt idx="53">
                  <c:v>1993</c:v>
                </c:pt>
                <c:pt idx="54">
                  <c:v>1994</c:v>
                </c:pt>
                <c:pt idx="55">
                  <c:v>1995</c:v>
                </c:pt>
                <c:pt idx="56">
                  <c:v>1996</c:v>
                </c:pt>
                <c:pt idx="57">
                  <c:v>1997</c:v>
                </c:pt>
                <c:pt idx="58">
                  <c:v>1998</c:v>
                </c:pt>
                <c:pt idx="59">
                  <c:v>1999</c:v>
                </c:pt>
                <c:pt idx="60">
                  <c:v>2000</c:v>
                </c:pt>
                <c:pt idx="61">
                  <c:v>2001</c:v>
                </c:pt>
                <c:pt idx="62">
                  <c:v>2002</c:v>
                </c:pt>
                <c:pt idx="63">
                  <c:v>2003</c:v>
                </c:pt>
                <c:pt idx="64">
                  <c:v>2004</c:v>
                </c:pt>
                <c:pt idx="65">
                  <c:v>2005</c:v>
                </c:pt>
                <c:pt idx="66">
                  <c:v>2006</c:v>
                </c:pt>
                <c:pt idx="67">
                  <c:v>2007</c:v>
                </c:pt>
                <c:pt idx="68">
                  <c:v>2008</c:v>
                </c:pt>
                <c:pt idx="69">
                  <c:v>2009</c:v>
                </c:pt>
                <c:pt idx="70">
                  <c:v>2010</c:v>
                </c:pt>
                <c:pt idx="71">
                  <c:v>2011</c:v>
                </c:pt>
                <c:pt idx="72">
                  <c:v>2012</c:v>
                </c:pt>
                <c:pt idx="73">
                  <c:v>2013</c:v>
                </c:pt>
                <c:pt idx="74">
                  <c:v>2014</c:v>
                </c:pt>
              </c:numCache>
            </c:numRef>
          </c:cat>
          <c:val>
            <c:numRef>
              <c:f>'cansim-0030032-eng-479951264297'!$B$3:$BX$3</c:f>
              <c:numCache>
                <c:formatCode>General</c:formatCode>
                <c:ptCount val="75"/>
                <c:pt idx="0">
                  <c:v>3525.9</c:v>
                </c:pt>
                <c:pt idx="1">
                  <c:v>3557.7</c:v>
                </c:pt>
                <c:pt idx="2">
                  <c:v>3587</c:v>
                </c:pt>
                <c:pt idx="3">
                  <c:v>3616.7</c:v>
                </c:pt>
                <c:pt idx="4">
                  <c:v>3684.1</c:v>
                </c:pt>
                <c:pt idx="5">
                  <c:v>3537.6</c:v>
                </c:pt>
                <c:pt idx="6">
                  <c:v>3418.1</c:v>
                </c:pt>
                <c:pt idx="7">
                  <c:v>3333.5</c:v>
                </c:pt>
                <c:pt idx="8">
                  <c:v>3210.9</c:v>
                </c:pt>
                <c:pt idx="9">
                  <c:v>3145.8</c:v>
                </c:pt>
                <c:pt idx="10">
                  <c:v>2975.7</c:v>
                </c:pt>
                <c:pt idx="11">
                  <c:v>2937</c:v>
                </c:pt>
                <c:pt idx="12">
                  <c:v>2988.5</c:v>
                </c:pt>
                <c:pt idx="13">
                  <c:v>3073.5</c:v>
                </c:pt>
                <c:pt idx="14">
                  <c:v>3092.5</c:v>
                </c:pt>
                <c:pt idx="15">
                  <c:v>3084</c:v>
                </c:pt>
                <c:pt idx="16">
                  <c:v>3074</c:v>
                </c:pt>
                <c:pt idx="17">
                  <c:v>3024.5</c:v>
                </c:pt>
                <c:pt idx="18">
                  <c:v>2952.7</c:v>
                </c:pt>
                <c:pt idx="19">
                  <c:v>2908.2</c:v>
                </c:pt>
                <c:pt idx="20">
                  <c:v>2921</c:v>
                </c:pt>
                <c:pt idx="21">
                  <c:v>2935.8</c:v>
                </c:pt>
                <c:pt idx="22">
                  <c:v>2853</c:v>
                </c:pt>
                <c:pt idx="23">
                  <c:v>2794</c:v>
                </c:pt>
                <c:pt idx="24">
                  <c:v>2761</c:v>
                </c:pt>
                <c:pt idx="25">
                  <c:v>2696.5</c:v>
                </c:pt>
                <c:pt idx="26">
                  <c:v>2598</c:v>
                </c:pt>
                <c:pt idx="27">
                  <c:v>2508</c:v>
                </c:pt>
                <c:pt idx="28">
                  <c:v>2445</c:v>
                </c:pt>
                <c:pt idx="29">
                  <c:v>2401</c:v>
                </c:pt>
                <c:pt idx="30">
                  <c:v>2295</c:v>
                </c:pt>
                <c:pt idx="31">
                  <c:v>2195</c:v>
                </c:pt>
                <c:pt idx="32">
                  <c:v>2155</c:v>
                </c:pt>
                <c:pt idx="34">
                  <c:v>2068</c:v>
                </c:pt>
                <c:pt idx="35">
                  <c:v>2042</c:v>
                </c:pt>
                <c:pt idx="36">
                  <c:v>2023</c:v>
                </c:pt>
                <c:pt idx="37">
                  <c:v>1974.4</c:v>
                </c:pt>
                <c:pt idx="38">
                  <c:v>1906.9</c:v>
                </c:pt>
                <c:pt idx="39">
                  <c:v>1825.4</c:v>
                </c:pt>
                <c:pt idx="40">
                  <c:v>1772.6</c:v>
                </c:pt>
                <c:pt idx="41">
                  <c:v>1764.4</c:v>
                </c:pt>
                <c:pt idx="42">
                  <c:v>1779.8</c:v>
                </c:pt>
                <c:pt idx="43">
                  <c:v>1736.4</c:v>
                </c:pt>
                <c:pt idx="44">
                  <c:v>1679</c:v>
                </c:pt>
                <c:pt idx="45">
                  <c:v>1618.4</c:v>
                </c:pt>
                <c:pt idx="46">
                  <c:v>1547.4</c:v>
                </c:pt>
                <c:pt idx="47">
                  <c:v>1432.7</c:v>
                </c:pt>
                <c:pt idx="48">
                  <c:v>1408.1</c:v>
                </c:pt>
                <c:pt idx="49">
                  <c:v>1394</c:v>
                </c:pt>
                <c:pt idx="50">
                  <c:v>1373.1</c:v>
                </c:pt>
                <c:pt idx="51">
                  <c:v>1328.1</c:v>
                </c:pt>
                <c:pt idx="52">
                  <c:v>1282.5</c:v>
                </c:pt>
                <c:pt idx="53">
                  <c:v>1222.5</c:v>
                </c:pt>
                <c:pt idx="54">
                  <c:v>1223.5</c:v>
                </c:pt>
                <c:pt idx="55">
                  <c:v>1244.9000000000001</c:v>
                </c:pt>
                <c:pt idx="56">
                  <c:v>1237.2</c:v>
                </c:pt>
                <c:pt idx="57">
                  <c:v>1231.0999999999999</c:v>
                </c:pt>
                <c:pt idx="58">
                  <c:v>1184</c:v>
                </c:pt>
                <c:pt idx="59">
                  <c:v>1156.7</c:v>
                </c:pt>
                <c:pt idx="60">
                  <c:v>1103.4000000000001</c:v>
                </c:pt>
                <c:pt idx="61">
                  <c:v>1091</c:v>
                </c:pt>
                <c:pt idx="62">
                  <c:v>1083.9000000000001</c:v>
                </c:pt>
                <c:pt idx="63">
                  <c:v>1065.5</c:v>
                </c:pt>
                <c:pt idx="64">
                  <c:v>1054.9000000000001</c:v>
                </c:pt>
                <c:pt idx="65">
                  <c:v>1041.4000000000001</c:v>
                </c:pt>
                <c:pt idx="66">
                  <c:v>1019.1</c:v>
                </c:pt>
                <c:pt idx="67">
                  <c:v>997.5</c:v>
                </c:pt>
                <c:pt idx="68">
                  <c:v>984.7</c:v>
                </c:pt>
                <c:pt idx="69">
                  <c:v>965.6</c:v>
                </c:pt>
                <c:pt idx="70">
                  <c:v>966.2</c:v>
                </c:pt>
                <c:pt idx="71">
                  <c:v>965.6</c:v>
                </c:pt>
                <c:pt idx="72">
                  <c:v>958.4</c:v>
                </c:pt>
                <c:pt idx="73">
                  <c:v>960.5</c:v>
                </c:pt>
                <c:pt idx="74">
                  <c:v>959.3</c:v>
                </c:pt>
              </c:numCache>
            </c:numRef>
          </c:val>
          <c:smooth val="0"/>
        </c:ser>
        <c:ser>
          <c:idx val="3"/>
          <c:order val="2"/>
          <c:tx>
            <c:strRef>
              <c:f>'cansim-0030032-eng-479951264297'!$A$4</c:f>
              <c:strCache>
                <c:ptCount val="1"/>
                <c:pt idx="0">
                  <c:v>Beef cows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cat>
            <c:numRef>
              <c:f>'cansim-0030032-eng-479951264297'!$B$1:$BX$1</c:f>
              <c:numCache>
                <c:formatCode>General</c:formatCode>
                <c:ptCount val="75"/>
                <c:pt idx="0">
                  <c:v>1940</c:v>
                </c:pt>
                <c:pt idx="1">
                  <c:v>1941</c:v>
                </c:pt>
                <c:pt idx="2">
                  <c:v>1942</c:v>
                </c:pt>
                <c:pt idx="3">
                  <c:v>1943</c:v>
                </c:pt>
                <c:pt idx="4">
                  <c:v>1944</c:v>
                </c:pt>
                <c:pt idx="5">
                  <c:v>1945</c:v>
                </c:pt>
                <c:pt idx="6">
                  <c:v>1946</c:v>
                </c:pt>
                <c:pt idx="7">
                  <c:v>1947</c:v>
                </c:pt>
                <c:pt idx="8">
                  <c:v>1948</c:v>
                </c:pt>
                <c:pt idx="9">
                  <c:v>1949</c:v>
                </c:pt>
                <c:pt idx="10">
                  <c:v>1950</c:v>
                </c:pt>
                <c:pt idx="11">
                  <c:v>1951</c:v>
                </c:pt>
                <c:pt idx="12">
                  <c:v>1952</c:v>
                </c:pt>
                <c:pt idx="13">
                  <c:v>1953</c:v>
                </c:pt>
                <c:pt idx="14">
                  <c:v>1954</c:v>
                </c:pt>
                <c:pt idx="15">
                  <c:v>1955</c:v>
                </c:pt>
                <c:pt idx="16">
                  <c:v>1956</c:v>
                </c:pt>
                <c:pt idx="17">
                  <c:v>1957</c:v>
                </c:pt>
                <c:pt idx="18">
                  <c:v>1958</c:v>
                </c:pt>
                <c:pt idx="19">
                  <c:v>1959</c:v>
                </c:pt>
                <c:pt idx="20">
                  <c:v>1960</c:v>
                </c:pt>
                <c:pt idx="21">
                  <c:v>1961</c:v>
                </c:pt>
                <c:pt idx="22">
                  <c:v>1962</c:v>
                </c:pt>
                <c:pt idx="23">
                  <c:v>1963</c:v>
                </c:pt>
                <c:pt idx="24">
                  <c:v>1964</c:v>
                </c:pt>
                <c:pt idx="25">
                  <c:v>1965</c:v>
                </c:pt>
                <c:pt idx="26">
                  <c:v>1966</c:v>
                </c:pt>
                <c:pt idx="27">
                  <c:v>1967</c:v>
                </c:pt>
                <c:pt idx="28">
                  <c:v>1968</c:v>
                </c:pt>
                <c:pt idx="29">
                  <c:v>1969</c:v>
                </c:pt>
                <c:pt idx="30">
                  <c:v>1970</c:v>
                </c:pt>
                <c:pt idx="31">
                  <c:v>1971</c:v>
                </c:pt>
                <c:pt idx="32">
                  <c:v>1972</c:v>
                </c:pt>
                <c:pt idx="33">
                  <c:v>1973</c:v>
                </c:pt>
                <c:pt idx="34">
                  <c:v>1974</c:v>
                </c:pt>
                <c:pt idx="35">
                  <c:v>1975</c:v>
                </c:pt>
                <c:pt idx="36">
                  <c:v>1976</c:v>
                </c:pt>
                <c:pt idx="37">
                  <c:v>1977</c:v>
                </c:pt>
                <c:pt idx="38">
                  <c:v>1978</c:v>
                </c:pt>
                <c:pt idx="39">
                  <c:v>1979</c:v>
                </c:pt>
                <c:pt idx="40">
                  <c:v>1980</c:v>
                </c:pt>
                <c:pt idx="41">
                  <c:v>1981</c:v>
                </c:pt>
                <c:pt idx="42">
                  <c:v>1982</c:v>
                </c:pt>
                <c:pt idx="43">
                  <c:v>1983</c:v>
                </c:pt>
                <c:pt idx="44">
                  <c:v>1984</c:v>
                </c:pt>
                <c:pt idx="45">
                  <c:v>1985</c:v>
                </c:pt>
                <c:pt idx="46">
                  <c:v>1986</c:v>
                </c:pt>
                <c:pt idx="47">
                  <c:v>1987</c:v>
                </c:pt>
                <c:pt idx="48">
                  <c:v>1988</c:v>
                </c:pt>
                <c:pt idx="49">
                  <c:v>1989</c:v>
                </c:pt>
                <c:pt idx="50">
                  <c:v>1990</c:v>
                </c:pt>
                <c:pt idx="51">
                  <c:v>1991</c:v>
                </c:pt>
                <c:pt idx="52">
                  <c:v>1992</c:v>
                </c:pt>
                <c:pt idx="53">
                  <c:v>1993</c:v>
                </c:pt>
                <c:pt idx="54">
                  <c:v>1994</c:v>
                </c:pt>
                <c:pt idx="55">
                  <c:v>1995</c:v>
                </c:pt>
                <c:pt idx="56">
                  <c:v>1996</c:v>
                </c:pt>
                <c:pt idx="57">
                  <c:v>1997</c:v>
                </c:pt>
                <c:pt idx="58">
                  <c:v>1998</c:v>
                </c:pt>
                <c:pt idx="59">
                  <c:v>1999</c:v>
                </c:pt>
                <c:pt idx="60">
                  <c:v>2000</c:v>
                </c:pt>
                <c:pt idx="61">
                  <c:v>2001</c:v>
                </c:pt>
                <c:pt idx="62">
                  <c:v>2002</c:v>
                </c:pt>
                <c:pt idx="63">
                  <c:v>2003</c:v>
                </c:pt>
                <c:pt idx="64">
                  <c:v>2004</c:v>
                </c:pt>
                <c:pt idx="65">
                  <c:v>2005</c:v>
                </c:pt>
                <c:pt idx="66">
                  <c:v>2006</c:v>
                </c:pt>
                <c:pt idx="67">
                  <c:v>2007</c:v>
                </c:pt>
                <c:pt idx="68">
                  <c:v>2008</c:v>
                </c:pt>
                <c:pt idx="69">
                  <c:v>2009</c:v>
                </c:pt>
                <c:pt idx="70">
                  <c:v>2010</c:v>
                </c:pt>
                <c:pt idx="71">
                  <c:v>2011</c:v>
                </c:pt>
                <c:pt idx="72">
                  <c:v>2012</c:v>
                </c:pt>
                <c:pt idx="73">
                  <c:v>2013</c:v>
                </c:pt>
                <c:pt idx="74">
                  <c:v>2014</c:v>
                </c:pt>
              </c:numCache>
            </c:numRef>
          </c:cat>
          <c:val>
            <c:numRef>
              <c:f>'cansim-0030032-eng-479951264297'!$B$4:$BX$4</c:f>
              <c:numCache>
                <c:formatCode>General</c:formatCode>
                <c:ptCount val="75"/>
                <c:pt idx="0">
                  <c:v>502.2</c:v>
                </c:pt>
                <c:pt idx="1">
                  <c:v>531.29999999999995</c:v>
                </c:pt>
                <c:pt idx="2">
                  <c:v>574.9</c:v>
                </c:pt>
                <c:pt idx="3">
                  <c:v>679.3</c:v>
                </c:pt>
                <c:pt idx="4">
                  <c:v>790.4</c:v>
                </c:pt>
                <c:pt idx="5">
                  <c:v>832.9</c:v>
                </c:pt>
                <c:pt idx="6">
                  <c:v>816.9</c:v>
                </c:pt>
                <c:pt idx="7">
                  <c:v>855.2</c:v>
                </c:pt>
                <c:pt idx="8">
                  <c:v>819.5</c:v>
                </c:pt>
                <c:pt idx="9">
                  <c:v>898.4</c:v>
                </c:pt>
                <c:pt idx="10">
                  <c:v>927.6</c:v>
                </c:pt>
                <c:pt idx="11">
                  <c:v>1068</c:v>
                </c:pt>
                <c:pt idx="12">
                  <c:v>1288.5</c:v>
                </c:pt>
                <c:pt idx="13">
                  <c:v>1454.8</c:v>
                </c:pt>
                <c:pt idx="14">
                  <c:v>1606.3</c:v>
                </c:pt>
                <c:pt idx="15">
                  <c:v>1759.5</c:v>
                </c:pt>
                <c:pt idx="16">
                  <c:v>1896.8</c:v>
                </c:pt>
                <c:pt idx="17">
                  <c:v>1945.2</c:v>
                </c:pt>
                <c:pt idx="18">
                  <c:v>1984.2</c:v>
                </c:pt>
                <c:pt idx="19">
                  <c:v>2080.4</c:v>
                </c:pt>
                <c:pt idx="20">
                  <c:v>2181.4</c:v>
                </c:pt>
                <c:pt idx="21">
                  <c:v>2304</c:v>
                </c:pt>
                <c:pt idx="22">
                  <c:v>2430.8000000000002</c:v>
                </c:pt>
                <c:pt idx="23">
                  <c:v>2619</c:v>
                </c:pt>
                <c:pt idx="24">
                  <c:v>2840.7</c:v>
                </c:pt>
                <c:pt idx="25">
                  <c:v>2926.5</c:v>
                </c:pt>
                <c:pt idx="26">
                  <c:v>2902.8</c:v>
                </c:pt>
                <c:pt idx="27">
                  <c:v>2892.9</c:v>
                </c:pt>
                <c:pt idx="28">
                  <c:v>2838.2</c:v>
                </c:pt>
                <c:pt idx="29">
                  <c:v>2976.5</c:v>
                </c:pt>
                <c:pt idx="30">
                  <c:v>3207.7</c:v>
                </c:pt>
                <c:pt idx="31">
                  <c:v>3453.5</c:v>
                </c:pt>
                <c:pt idx="32">
                  <c:v>3765.7</c:v>
                </c:pt>
                <c:pt idx="34">
                  <c:v>4152</c:v>
                </c:pt>
                <c:pt idx="35">
                  <c:v>4491.7</c:v>
                </c:pt>
                <c:pt idx="36">
                  <c:v>4401.3</c:v>
                </c:pt>
                <c:pt idx="37">
                  <c:v>3890.8</c:v>
                </c:pt>
                <c:pt idx="38">
                  <c:v>3650.3</c:v>
                </c:pt>
                <c:pt idx="39">
                  <c:v>3463.3</c:v>
                </c:pt>
                <c:pt idx="40">
                  <c:v>3462</c:v>
                </c:pt>
                <c:pt idx="41">
                  <c:v>3466.7</c:v>
                </c:pt>
                <c:pt idx="42">
                  <c:v>3498.2</c:v>
                </c:pt>
                <c:pt idx="43">
                  <c:v>3430.4</c:v>
                </c:pt>
                <c:pt idx="44">
                  <c:v>3375.5</c:v>
                </c:pt>
                <c:pt idx="45">
                  <c:v>3281.7</c:v>
                </c:pt>
                <c:pt idx="46">
                  <c:v>3179.9</c:v>
                </c:pt>
                <c:pt idx="47">
                  <c:v>3138</c:v>
                </c:pt>
                <c:pt idx="48">
                  <c:v>3256.3</c:v>
                </c:pt>
                <c:pt idx="49">
                  <c:v>3359.6</c:v>
                </c:pt>
                <c:pt idx="50">
                  <c:v>3479.2</c:v>
                </c:pt>
                <c:pt idx="51">
                  <c:v>3616.5</c:v>
                </c:pt>
                <c:pt idx="52">
                  <c:v>3790.3</c:v>
                </c:pt>
                <c:pt idx="53">
                  <c:v>3912</c:v>
                </c:pt>
                <c:pt idx="54">
                  <c:v>3982.4</c:v>
                </c:pt>
                <c:pt idx="55">
                  <c:v>4251.6000000000004</c:v>
                </c:pt>
                <c:pt idx="56">
                  <c:v>4381.3</c:v>
                </c:pt>
                <c:pt idx="57">
                  <c:v>4387.3999999999996</c:v>
                </c:pt>
                <c:pt idx="58">
                  <c:v>4361.3</c:v>
                </c:pt>
                <c:pt idx="59">
                  <c:v>4386.3999999999996</c:v>
                </c:pt>
                <c:pt idx="60">
                  <c:v>4452.1000000000004</c:v>
                </c:pt>
                <c:pt idx="61">
                  <c:v>4602.2</c:v>
                </c:pt>
                <c:pt idx="62">
                  <c:v>4636</c:v>
                </c:pt>
                <c:pt idx="63">
                  <c:v>4752.2</c:v>
                </c:pt>
                <c:pt idx="64">
                  <c:v>5019.3999999999996</c:v>
                </c:pt>
                <c:pt idx="65">
                  <c:v>5283.6</c:v>
                </c:pt>
                <c:pt idx="66">
                  <c:v>5247.2</c:v>
                </c:pt>
                <c:pt idx="67">
                  <c:v>4991</c:v>
                </c:pt>
                <c:pt idx="68">
                  <c:v>4906.2</c:v>
                </c:pt>
                <c:pt idx="69">
                  <c:v>4521</c:v>
                </c:pt>
                <c:pt idx="70">
                  <c:v>4226</c:v>
                </c:pt>
                <c:pt idx="71">
                  <c:v>4045.5</c:v>
                </c:pt>
                <c:pt idx="72">
                  <c:v>3990</c:v>
                </c:pt>
                <c:pt idx="73">
                  <c:v>3935.2</c:v>
                </c:pt>
                <c:pt idx="74">
                  <c:v>3905.3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8038784"/>
        <c:axId val="137827968"/>
      </c:lineChart>
      <c:catAx>
        <c:axId val="138038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7827968"/>
        <c:crosses val="autoZero"/>
        <c:auto val="1"/>
        <c:lblAlgn val="ctr"/>
        <c:lblOffset val="100"/>
        <c:noMultiLvlLbl val="0"/>
      </c:catAx>
      <c:valAx>
        <c:axId val="137827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aseline="0">
                    <a:solidFill>
                      <a:schemeClr val="bg1"/>
                    </a:solidFill>
                  </a:rPr>
                  <a:t>Millions of cattle on January 1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8038784"/>
        <c:crosses val="autoZero"/>
        <c:crossBetween val="between"/>
        <c:dispUnits>
          <c:builtInUnit val="thousands"/>
        </c:dispUnits>
      </c:valAx>
      <c:spPr>
        <a:noFill/>
        <a:ln w="31750">
          <a:solidFill>
            <a:schemeClr val="bg1"/>
          </a:solidFill>
        </a:ln>
        <a:effectLst>
          <a:outerShdw blurRad="50800" dist="50800" dir="5400000" algn="ctr" rotWithShape="0">
            <a:schemeClr val="tx1"/>
          </a:outerShdw>
        </a:effectLst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575880165829468"/>
          <c:y val="1.9509042534066802E-2"/>
          <c:w val="0.59420073016614228"/>
          <c:h val="0.89962403093444931"/>
        </c:manualLayout>
      </c:layout>
      <c:lineChart>
        <c:grouping val="standard"/>
        <c:varyColors val="0"/>
        <c:ser>
          <c:idx val="3"/>
          <c:order val="0"/>
          <c:tx>
            <c:strRef>
              <c:f>Data!$A$5</c:f>
              <c:strCache>
                <c:ptCount val="1"/>
                <c:pt idx="0">
                  <c:v>Northern America </c:v>
                </c:pt>
              </c:strCache>
            </c:strRef>
          </c:tx>
          <c:spPr>
            <a:ln w="5080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Data!$B$1:$AZ$1</c:f>
              <c:numCache>
                <c:formatCode>General</c:formatCode>
                <c:ptCount val="51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</c:numCache>
            </c:numRef>
          </c:cat>
          <c:val>
            <c:numRef>
              <c:f>Data!$B$5:$AZ$5</c:f>
              <c:numCache>
                <c:formatCode>General</c:formatCode>
                <c:ptCount val="51"/>
                <c:pt idx="0">
                  <c:v>87.8</c:v>
                </c:pt>
                <c:pt idx="1">
                  <c:v>88.5</c:v>
                </c:pt>
                <c:pt idx="2">
                  <c:v>91.6</c:v>
                </c:pt>
                <c:pt idx="3">
                  <c:v>95</c:v>
                </c:pt>
                <c:pt idx="4">
                  <c:v>93.1</c:v>
                </c:pt>
                <c:pt idx="5">
                  <c:v>96.1</c:v>
                </c:pt>
                <c:pt idx="6">
                  <c:v>100</c:v>
                </c:pt>
                <c:pt idx="7">
                  <c:v>101.7</c:v>
                </c:pt>
                <c:pt idx="8">
                  <c:v>102</c:v>
                </c:pt>
                <c:pt idx="9">
                  <c:v>104.8</c:v>
                </c:pt>
                <c:pt idx="10">
                  <c:v>107.4</c:v>
                </c:pt>
                <c:pt idx="11">
                  <c:v>106.8</c:v>
                </c:pt>
                <c:pt idx="12">
                  <c:v>100.3</c:v>
                </c:pt>
                <c:pt idx="13">
                  <c:v>105.2</c:v>
                </c:pt>
                <c:pt idx="14">
                  <c:v>101.6</c:v>
                </c:pt>
                <c:pt idx="15">
                  <c:v>108.2</c:v>
                </c:pt>
                <c:pt idx="16">
                  <c:v>107.7</c:v>
                </c:pt>
                <c:pt idx="17">
                  <c:v>105.9</c:v>
                </c:pt>
                <c:pt idx="18">
                  <c:v>105.5</c:v>
                </c:pt>
                <c:pt idx="19">
                  <c:v>107.3</c:v>
                </c:pt>
                <c:pt idx="20">
                  <c:v>107.4</c:v>
                </c:pt>
                <c:pt idx="21">
                  <c:v>104.6</c:v>
                </c:pt>
                <c:pt idx="22">
                  <c:v>107.2</c:v>
                </c:pt>
                <c:pt idx="23">
                  <c:v>107.4</c:v>
                </c:pt>
                <c:pt idx="24">
                  <c:v>109</c:v>
                </c:pt>
                <c:pt idx="25">
                  <c:v>109.2</c:v>
                </c:pt>
                <c:pt idx="26">
                  <c:v>109.7</c:v>
                </c:pt>
                <c:pt idx="27">
                  <c:v>112.2</c:v>
                </c:pt>
                <c:pt idx="28">
                  <c:v>110.9</c:v>
                </c:pt>
                <c:pt idx="29">
                  <c:v>110.7</c:v>
                </c:pt>
                <c:pt idx="30">
                  <c:v>112</c:v>
                </c:pt>
                <c:pt idx="31">
                  <c:v>115</c:v>
                </c:pt>
                <c:pt idx="32">
                  <c:v>114</c:v>
                </c:pt>
                <c:pt idx="33">
                  <c:v>116.6</c:v>
                </c:pt>
                <c:pt idx="34">
                  <c:v>115.7</c:v>
                </c:pt>
                <c:pt idx="35">
                  <c:v>115.3</c:v>
                </c:pt>
                <c:pt idx="36">
                  <c:v>114.5</c:v>
                </c:pt>
                <c:pt idx="37">
                  <c:v>118.2</c:v>
                </c:pt>
                <c:pt idx="38">
                  <c:v>121.7</c:v>
                </c:pt>
                <c:pt idx="39">
                  <c:v>119.7</c:v>
                </c:pt>
                <c:pt idx="40">
                  <c:v>119</c:v>
                </c:pt>
                <c:pt idx="41">
                  <c:v>122.2</c:v>
                </c:pt>
                <c:pt idx="42">
                  <c:v>120.9</c:v>
                </c:pt>
                <c:pt idx="43">
                  <c:v>123.4</c:v>
                </c:pt>
                <c:pt idx="44">
                  <c:v>122.7</c:v>
                </c:pt>
                <c:pt idx="45">
                  <c:v>123</c:v>
                </c:pt>
                <c:pt idx="46">
                  <c:v>123.4</c:v>
                </c:pt>
                <c:pt idx="47">
                  <c:v>121</c:v>
                </c:pt>
                <c:pt idx="48">
                  <c:v>117</c:v>
                </c:pt>
                <c:pt idx="49">
                  <c:v>116.9</c:v>
                </c:pt>
                <c:pt idx="50">
                  <c:v>115.1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Data!$A$6</c:f>
              <c:strCache>
                <c:ptCount val="1"/>
                <c:pt idx="0">
                  <c:v>South America </c:v>
                </c:pt>
              </c:strCache>
            </c:strRef>
          </c:tx>
          <c:spPr>
            <a:ln w="50800" cap="rnd">
              <a:solidFill>
                <a:schemeClr val="accent6">
                  <a:lumMod val="75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Data!$B$1:$AZ$1</c:f>
              <c:numCache>
                <c:formatCode>General</c:formatCode>
                <c:ptCount val="51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</c:numCache>
            </c:numRef>
          </c:cat>
          <c:val>
            <c:numRef>
              <c:f>Data!$B$6:$AZ$6</c:f>
              <c:numCache>
                <c:formatCode>General</c:formatCode>
                <c:ptCount val="51"/>
                <c:pt idx="0">
                  <c:v>38.9</c:v>
                </c:pt>
                <c:pt idx="1">
                  <c:v>38.9</c:v>
                </c:pt>
                <c:pt idx="2">
                  <c:v>38.4</c:v>
                </c:pt>
                <c:pt idx="3">
                  <c:v>36</c:v>
                </c:pt>
                <c:pt idx="4">
                  <c:v>36.4</c:v>
                </c:pt>
                <c:pt idx="5">
                  <c:v>37.5</c:v>
                </c:pt>
                <c:pt idx="6">
                  <c:v>38</c:v>
                </c:pt>
                <c:pt idx="7">
                  <c:v>39.6</c:v>
                </c:pt>
                <c:pt idx="8">
                  <c:v>40.6</c:v>
                </c:pt>
                <c:pt idx="9">
                  <c:v>40.1</c:v>
                </c:pt>
                <c:pt idx="10">
                  <c:v>37.1</c:v>
                </c:pt>
                <c:pt idx="11">
                  <c:v>36.799999999999997</c:v>
                </c:pt>
                <c:pt idx="12">
                  <c:v>37.4</c:v>
                </c:pt>
                <c:pt idx="13">
                  <c:v>39.5</c:v>
                </c:pt>
                <c:pt idx="14">
                  <c:v>41.2</c:v>
                </c:pt>
                <c:pt idx="15">
                  <c:v>42.1</c:v>
                </c:pt>
                <c:pt idx="16">
                  <c:v>42.3</c:v>
                </c:pt>
                <c:pt idx="17">
                  <c:v>44.2</c:v>
                </c:pt>
                <c:pt idx="18">
                  <c:v>45</c:v>
                </c:pt>
                <c:pt idx="19">
                  <c:v>46.1</c:v>
                </c:pt>
                <c:pt idx="20">
                  <c:v>46</c:v>
                </c:pt>
                <c:pt idx="21">
                  <c:v>43.3</c:v>
                </c:pt>
                <c:pt idx="22">
                  <c:v>42.3</c:v>
                </c:pt>
                <c:pt idx="23">
                  <c:v>41.6</c:v>
                </c:pt>
                <c:pt idx="24">
                  <c:v>43</c:v>
                </c:pt>
                <c:pt idx="25">
                  <c:v>45</c:v>
                </c:pt>
                <c:pt idx="26">
                  <c:v>45.6</c:v>
                </c:pt>
                <c:pt idx="27">
                  <c:v>45.7</c:v>
                </c:pt>
                <c:pt idx="28">
                  <c:v>46.6</c:v>
                </c:pt>
                <c:pt idx="29">
                  <c:v>47.5</c:v>
                </c:pt>
                <c:pt idx="30">
                  <c:v>50.1</c:v>
                </c:pt>
                <c:pt idx="31">
                  <c:v>51.3</c:v>
                </c:pt>
                <c:pt idx="32">
                  <c:v>53.4</c:v>
                </c:pt>
                <c:pt idx="33">
                  <c:v>56.3</c:v>
                </c:pt>
                <c:pt idx="34">
                  <c:v>60.5</c:v>
                </c:pt>
                <c:pt idx="35">
                  <c:v>60.9</c:v>
                </c:pt>
                <c:pt idx="36">
                  <c:v>62.2</c:v>
                </c:pt>
                <c:pt idx="37">
                  <c:v>62.5</c:v>
                </c:pt>
                <c:pt idx="38">
                  <c:v>65.599999999999994</c:v>
                </c:pt>
                <c:pt idx="39">
                  <c:v>67</c:v>
                </c:pt>
                <c:pt idx="40">
                  <c:v>65.7</c:v>
                </c:pt>
                <c:pt idx="41">
                  <c:v>65.5</c:v>
                </c:pt>
                <c:pt idx="42">
                  <c:v>65.5</c:v>
                </c:pt>
                <c:pt idx="43">
                  <c:v>67</c:v>
                </c:pt>
                <c:pt idx="44">
                  <c:v>64.599999999999994</c:v>
                </c:pt>
                <c:pt idx="45">
                  <c:v>68.099999999999994</c:v>
                </c:pt>
                <c:pt idx="46">
                  <c:v>71.2</c:v>
                </c:pt>
                <c:pt idx="47">
                  <c:v>74.599999999999994</c:v>
                </c:pt>
                <c:pt idx="48">
                  <c:v>74.5</c:v>
                </c:pt>
                <c:pt idx="49">
                  <c:v>76.2</c:v>
                </c:pt>
                <c:pt idx="50">
                  <c:v>78.5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Data!$A$4</c:f>
              <c:strCache>
                <c:ptCount val="1"/>
                <c:pt idx="0">
                  <c:v>Eastern Asia </c:v>
                </c:pt>
              </c:strCache>
            </c:strRef>
          </c:tx>
          <c:spPr>
            <a:ln w="50800" cap="rnd" cmpd="sng">
              <a:solidFill>
                <a:schemeClr val="bg1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Data!$B$1:$AZ$1</c:f>
              <c:numCache>
                <c:formatCode>General</c:formatCode>
                <c:ptCount val="51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</c:numCache>
            </c:numRef>
          </c:cat>
          <c:val>
            <c:numRef>
              <c:f>Data!$B$4:$AZ$4</c:f>
              <c:numCache>
                <c:formatCode>General</c:formatCode>
                <c:ptCount val="51"/>
                <c:pt idx="0">
                  <c:v>4.5</c:v>
                </c:pt>
                <c:pt idx="1">
                  <c:v>5.2</c:v>
                </c:pt>
                <c:pt idx="2">
                  <c:v>7.1</c:v>
                </c:pt>
                <c:pt idx="3">
                  <c:v>8.6</c:v>
                </c:pt>
                <c:pt idx="4">
                  <c:v>9.4</c:v>
                </c:pt>
                <c:pt idx="5">
                  <c:v>10.1</c:v>
                </c:pt>
                <c:pt idx="6">
                  <c:v>10.4</c:v>
                </c:pt>
                <c:pt idx="7">
                  <c:v>10.1</c:v>
                </c:pt>
                <c:pt idx="8">
                  <c:v>10</c:v>
                </c:pt>
                <c:pt idx="9">
                  <c:v>10</c:v>
                </c:pt>
                <c:pt idx="10">
                  <c:v>11</c:v>
                </c:pt>
                <c:pt idx="11">
                  <c:v>11.8</c:v>
                </c:pt>
                <c:pt idx="12">
                  <c:v>11.9</c:v>
                </c:pt>
                <c:pt idx="13">
                  <c:v>11.8</c:v>
                </c:pt>
                <c:pt idx="14">
                  <c:v>11.9</c:v>
                </c:pt>
                <c:pt idx="15">
                  <c:v>12</c:v>
                </c:pt>
                <c:pt idx="16">
                  <c:v>12.2</c:v>
                </c:pt>
                <c:pt idx="17">
                  <c:v>13.1</c:v>
                </c:pt>
                <c:pt idx="18">
                  <c:v>15.2</c:v>
                </c:pt>
                <c:pt idx="19">
                  <c:v>16.2</c:v>
                </c:pt>
                <c:pt idx="20">
                  <c:v>16.600000000000001</c:v>
                </c:pt>
                <c:pt idx="21">
                  <c:v>17.3</c:v>
                </c:pt>
                <c:pt idx="22">
                  <c:v>17.8</c:v>
                </c:pt>
                <c:pt idx="23">
                  <c:v>18.8</c:v>
                </c:pt>
                <c:pt idx="24">
                  <c:v>20.5</c:v>
                </c:pt>
                <c:pt idx="25">
                  <c:v>21.2</c:v>
                </c:pt>
                <c:pt idx="26">
                  <c:v>22.6</c:v>
                </c:pt>
                <c:pt idx="27">
                  <c:v>24.2</c:v>
                </c:pt>
                <c:pt idx="28">
                  <c:v>25</c:v>
                </c:pt>
                <c:pt idx="29">
                  <c:v>26</c:v>
                </c:pt>
                <c:pt idx="30">
                  <c:v>27.6</c:v>
                </c:pt>
                <c:pt idx="31">
                  <c:v>29.7</c:v>
                </c:pt>
                <c:pt idx="32">
                  <c:v>31.5</c:v>
                </c:pt>
                <c:pt idx="33">
                  <c:v>33.700000000000003</c:v>
                </c:pt>
                <c:pt idx="34">
                  <c:v>36</c:v>
                </c:pt>
                <c:pt idx="35">
                  <c:v>36.299999999999997</c:v>
                </c:pt>
                <c:pt idx="36">
                  <c:v>38.4</c:v>
                </c:pt>
                <c:pt idx="37">
                  <c:v>40.700000000000003</c:v>
                </c:pt>
                <c:pt idx="38">
                  <c:v>42.3</c:v>
                </c:pt>
                <c:pt idx="39">
                  <c:v>44.7</c:v>
                </c:pt>
                <c:pt idx="40">
                  <c:v>44.3</c:v>
                </c:pt>
                <c:pt idx="41">
                  <c:v>45.3</c:v>
                </c:pt>
                <c:pt idx="42">
                  <c:v>47.1</c:v>
                </c:pt>
                <c:pt idx="43">
                  <c:v>46.9</c:v>
                </c:pt>
                <c:pt idx="44">
                  <c:v>48.7</c:v>
                </c:pt>
                <c:pt idx="45">
                  <c:v>50.1</c:v>
                </c:pt>
                <c:pt idx="46">
                  <c:v>51.4</c:v>
                </c:pt>
                <c:pt idx="47">
                  <c:v>53.4</c:v>
                </c:pt>
                <c:pt idx="48">
                  <c:v>54.9</c:v>
                </c:pt>
                <c:pt idx="49">
                  <c:v>56.3</c:v>
                </c:pt>
                <c:pt idx="50">
                  <c:v>56.3</c:v>
                </c:pt>
              </c:numCache>
            </c:numRef>
          </c:val>
          <c:smooth val="0"/>
        </c:ser>
        <c:ser>
          <c:idx val="1"/>
          <c:order val="3"/>
          <c:tx>
            <c:strRef>
              <c:f>Data!$A$3</c:f>
              <c:strCache>
                <c:ptCount val="1"/>
                <c:pt idx="0">
                  <c:v>Central America </c:v>
                </c:pt>
              </c:strCache>
            </c:strRef>
          </c:tx>
          <c:spPr>
            <a:ln w="50800" cap="rnd">
              <a:solidFill>
                <a:schemeClr val="bg1">
                  <a:lumMod val="50000"/>
                  <a:lumOff val="50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Data!$B$1:$AZ$1</c:f>
              <c:numCache>
                <c:formatCode>General</c:formatCode>
                <c:ptCount val="51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</c:numCache>
            </c:numRef>
          </c:cat>
          <c:val>
            <c:numRef>
              <c:f>Data!$B$3:$AZ$3</c:f>
              <c:numCache>
                <c:formatCode>General</c:formatCode>
                <c:ptCount val="51"/>
                <c:pt idx="0">
                  <c:v>22.1</c:v>
                </c:pt>
                <c:pt idx="1">
                  <c:v>22.7</c:v>
                </c:pt>
                <c:pt idx="2">
                  <c:v>22.6</c:v>
                </c:pt>
                <c:pt idx="3">
                  <c:v>22.7</c:v>
                </c:pt>
                <c:pt idx="4">
                  <c:v>22.6</c:v>
                </c:pt>
                <c:pt idx="5">
                  <c:v>22</c:v>
                </c:pt>
                <c:pt idx="6">
                  <c:v>22.1</c:v>
                </c:pt>
                <c:pt idx="7">
                  <c:v>21.8</c:v>
                </c:pt>
                <c:pt idx="8">
                  <c:v>21.5</c:v>
                </c:pt>
                <c:pt idx="9">
                  <c:v>21.4</c:v>
                </c:pt>
                <c:pt idx="10">
                  <c:v>21.5</c:v>
                </c:pt>
                <c:pt idx="11">
                  <c:v>22</c:v>
                </c:pt>
                <c:pt idx="12">
                  <c:v>22.5</c:v>
                </c:pt>
                <c:pt idx="13">
                  <c:v>23.6</c:v>
                </c:pt>
                <c:pt idx="14">
                  <c:v>25.8</c:v>
                </c:pt>
                <c:pt idx="15">
                  <c:v>28</c:v>
                </c:pt>
                <c:pt idx="16">
                  <c:v>29.4</c:v>
                </c:pt>
                <c:pt idx="17">
                  <c:v>29.5</c:v>
                </c:pt>
                <c:pt idx="18">
                  <c:v>29.5</c:v>
                </c:pt>
                <c:pt idx="19">
                  <c:v>31.5</c:v>
                </c:pt>
                <c:pt idx="20">
                  <c:v>33</c:v>
                </c:pt>
                <c:pt idx="21">
                  <c:v>33.5</c:v>
                </c:pt>
                <c:pt idx="22">
                  <c:v>35.200000000000003</c:v>
                </c:pt>
                <c:pt idx="23">
                  <c:v>34.4</c:v>
                </c:pt>
                <c:pt idx="24">
                  <c:v>33.4</c:v>
                </c:pt>
                <c:pt idx="25">
                  <c:v>33.5</c:v>
                </c:pt>
                <c:pt idx="26">
                  <c:v>32.9</c:v>
                </c:pt>
                <c:pt idx="27">
                  <c:v>32.700000000000003</c:v>
                </c:pt>
                <c:pt idx="28">
                  <c:v>30.1</c:v>
                </c:pt>
                <c:pt idx="29">
                  <c:v>30.9</c:v>
                </c:pt>
                <c:pt idx="30">
                  <c:v>33.700000000000003</c:v>
                </c:pt>
                <c:pt idx="31">
                  <c:v>34.9</c:v>
                </c:pt>
                <c:pt idx="32">
                  <c:v>35.799999999999997</c:v>
                </c:pt>
                <c:pt idx="33">
                  <c:v>38.200000000000003</c:v>
                </c:pt>
                <c:pt idx="34">
                  <c:v>38.1</c:v>
                </c:pt>
                <c:pt idx="35">
                  <c:v>37</c:v>
                </c:pt>
                <c:pt idx="36">
                  <c:v>39.799999999999997</c:v>
                </c:pt>
                <c:pt idx="37">
                  <c:v>42.8</c:v>
                </c:pt>
                <c:pt idx="38">
                  <c:v>44.2</c:v>
                </c:pt>
                <c:pt idx="39">
                  <c:v>46.4</c:v>
                </c:pt>
                <c:pt idx="40">
                  <c:v>47.9</c:v>
                </c:pt>
                <c:pt idx="41">
                  <c:v>49.5</c:v>
                </c:pt>
                <c:pt idx="42">
                  <c:v>49.1</c:v>
                </c:pt>
                <c:pt idx="43">
                  <c:v>50.1</c:v>
                </c:pt>
                <c:pt idx="44">
                  <c:v>51.7</c:v>
                </c:pt>
                <c:pt idx="45">
                  <c:v>52.4</c:v>
                </c:pt>
                <c:pt idx="46">
                  <c:v>53.1</c:v>
                </c:pt>
                <c:pt idx="47">
                  <c:v>53.8</c:v>
                </c:pt>
                <c:pt idx="48">
                  <c:v>54.1</c:v>
                </c:pt>
                <c:pt idx="49">
                  <c:v>54.2</c:v>
                </c:pt>
                <c:pt idx="50">
                  <c:v>54</c:v>
                </c:pt>
              </c:numCache>
            </c:numRef>
          </c:val>
          <c:smooth val="0"/>
        </c:ser>
        <c:ser>
          <c:idx val="7"/>
          <c:order val="4"/>
          <c:tx>
            <c:strRef>
              <c:f>Data!$A$9</c:f>
              <c:strCache>
                <c:ptCount val="1"/>
                <c:pt idx="0">
                  <c:v>World </c:v>
                </c:pt>
              </c:strCache>
            </c:strRef>
          </c:tx>
          <c:spPr>
            <a:ln w="50800" cap="rnd" cmpd="dbl">
              <a:solidFill>
                <a:srgbClr val="00B0F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Data!$B$1:$AZ$1</c:f>
              <c:numCache>
                <c:formatCode>General</c:formatCode>
                <c:ptCount val="51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</c:numCache>
            </c:numRef>
          </c:cat>
          <c:val>
            <c:numRef>
              <c:f>Data!$B$9:$AZ$9</c:f>
              <c:numCache>
                <c:formatCode>General</c:formatCode>
                <c:ptCount val="51"/>
                <c:pt idx="0">
                  <c:v>23.1</c:v>
                </c:pt>
                <c:pt idx="1">
                  <c:v>23.7</c:v>
                </c:pt>
                <c:pt idx="2">
                  <c:v>24.5</c:v>
                </c:pt>
                <c:pt idx="3">
                  <c:v>24.5</c:v>
                </c:pt>
                <c:pt idx="4">
                  <c:v>25.2</c:v>
                </c:pt>
                <c:pt idx="5">
                  <c:v>25.8</c:v>
                </c:pt>
                <c:pt idx="6">
                  <c:v>26.4</c:v>
                </c:pt>
                <c:pt idx="7">
                  <c:v>26.7</c:v>
                </c:pt>
                <c:pt idx="8">
                  <c:v>26.7</c:v>
                </c:pt>
                <c:pt idx="9">
                  <c:v>27</c:v>
                </c:pt>
                <c:pt idx="10">
                  <c:v>27.5</c:v>
                </c:pt>
                <c:pt idx="11">
                  <c:v>27.9</c:v>
                </c:pt>
                <c:pt idx="12">
                  <c:v>27.6</c:v>
                </c:pt>
                <c:pt idx="13">
                  <c:v>28.1</c:v>
                </c:pt>
                <c:pt idx="14">
                  <c:v>28.4</c:v>
                </c:pt>
                <c:pt idx="15">
                  <c:v>28.7</c:v>
                </c:pt>
                <c:pt idx="16">
                  <c:v>28.8</c:v>
                </c:pt>
                <c:pt idx="17">
                  <c:v>29.4</c:v>
                </c:pt>
                <c:pt idx="18">
                  <c:v>30.1</c:v>
                </c:pt>
                <c:pt idx="19">
                  <c:v>30.6</c:v>
                </c:pt>
                <c:pt idx="20">
                  <c:v>30.5</c:v>
                </c:pt>
                <c:pt idx="21">
                  <c:v>30.3</c:v>
                </c:pt>
                <c:pt idx="22">
                  <c:v>30.7</c:v>
                </c:pt>
                <c:pt idx="23">
                  <c:v>30.9</c:v>
                </c:pt>
                <c:pt idx="24">
                  <c:v>31.5</c:v>
                </c:pt>
                <c:pt idx="25">
                  <c:v>31.8</c:v>
                </c:pt>
                <c:pt idx="26">
                  <c:v>32.4</c:v>
                </c:pt>
                <c:pt idx="27">
                  <c:v>33.1</c:v>
                </c:pt>
                <c:pt idx="28">
                  <c:v>33</c:v>
                </c:pt>
                <c:pt idx="29">
                  <c:v>33.4</c:v>
                </c:pt>
                <c:pt idx="30">
                  <c:v>33.5</c:v>
                </c:pt>
                <c:pt idx="31">
                  <c:v>33.6</c:v>
                </c:pt>
                <c:pt idx="32">
                  <c:v>33.799999999999997</c:v>
                </c:pt>
                <c:pt idx="33">
                  <c:v>34.4</c:v>
                </c:pt>
                <c:pt idx="34">
                  <c:v>35</c:v>
                </c:pt>
                <c:pt idx="35">
                  <c:v>34.9</c:v>
                </c:pt>
                <c:pt idx="36">
                  <c:v>35.299999999999997</c:v>
                </c:pt>
                <c:pt idx="37">
                  <c:v>36.299999999999997</c:v>
                </c:pt>
                <c:pt idx="38">
                  <c:v>36.700000000000003</c:v>
                </c:pt>
                <c:pt idx="39">
                  <c:v>37.299999999999997</c:v>
                </c:pt>
                <c:pt idx="40">
                  <c:v>37.200000000000003</c:v>
                </c:pt>
                <c:pt idx="41">
                  <c:v>37.9</c:v>
                </c:pt>
                <c:pt idx="42">
                  <c:v>38.4</c:v>
                </c:pt>
                <c:pt idx="43">
                  <c:v>38.5</c:v>
                </c:pt>
                <c:pt idx="44">
                  <c:v>38.9</c:v>
                </c:pt>
                <c:pt idx="45">
                  <c:v>39.6</c:v>
                </c:pt>
                <c:pt idx="46">
                  <c:v>40.700000000000003</c:v>
                </c:pt>
                <c:pt idx="47">
                  <c:v>41.3</c:v>
                </c:pt>
                <c:pt idx="48">
                  <c:v>41.5</c:v>
                </c:pt>
                <c:pt idx="49">
                  <c:v>42.1</c:v>
                </c:pt>
                <c:pt idx="50">
                  <c:v>42.2</c:v>
                </c:pt>
              </c:numCache>
            </c:numRef>
          </c:val>
          <c:smooth val="0"/>
        </c:ser>
        <c:ser>
          <c:idx val="0"/>
          <c:order val="5"/>
          <c:tx>
            <c:strRef>
              <c:f>Data!$A$2</c:f>
              <c:strCache>
                <c:ptCount val="1"/>
                <c:pt idx="0">
                  <c:v>Africa </c:v>
                </c:pt>
              </c:strCache>
            </c:strRef>
          </c:tx>
          <c:spPr>
            <a:ln w="50800" cap="rnd" cmpd="dbl">
              <a:solidFill>
                <a:srgbClr val="00B05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Data!$B$1:$AZ$1</c:f>
              <c:numCache>
                <c:formatCode>General</c:formatCode>
                <c:ptCount val="51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</c:numCache>
            </c:numRef>
          </c:cat>
          <c:val>
            <c:numRef>
              <c:f>Data!$B$2:$AZ$2</c:f>
              <c:numCache>
                <c:formatCode>General</c:formatCode>
                <c:ptCount val="51"/>
                <c:pt idx="0">
                  <c:v>13.5</c:v>
                </c:pt>
                <c:pt idx="1">
                  <c:v>13.2</c:v>
                </c:pt>
                <c:pt idx="2">
                  <c:v>13.1</c:v>
                </c:pt>
                <c:pt idx="3">
                  <c:v>13.2</c:v>
                </c:pt>
                <c:pt idx="4">
                  <c:v>13.3</c:v>
                </c:pt>
                <c:pt idx="5">
                  <c:v>13.5</c:v>
                </c:pt>
                <c:pt idx="6">
                  <c:v>13.6</c:v>
                </c:pt>
                <c:pt idx="7">
                  <c:v>13.9</c:v>
                </c:pt>
                <c:pt idx="8">
                  <c:v>14</c:v>
                </c:pt>
                <c:pt idx="9">
                  <c:v>13.9</c:v>
                </c:pt>
                <c:pt idx="10">
                  <c:v>13.6</c:v>
                </c:pt>
                <c:pt idx="11">
                  <c:v>13.6</c:v>
                </c:pt>
                <c:pt idx="12">
                  <c:v>13.5</c:v>
                </c:pt>
                <c:pt idx="13">
                  <c:v>13.2</c:v>
                </c:pt>
                <c:pt idx="14">
                  <c:v>13.3</c:v>
                </c:pt>
                <c:pt idx="15">
                  <c:v>13.7</c:v>
                </c:pt>
                <c:pt idx="16">
                  <c:v>14</c:v>
                </c:pt>
                <c:pt idx="17">
                  <c:v>14.4</c:v>
                </c:pt>
                <c:pt idx="18">
                  <c:v>14.3</c:v>
                </c:pt>
                <c:pt idx="19">
                  <c:v>14.8</c:v>
                </c:pt>
                <c:pt idx="20">
                  <c:v>14.8</c:v>
                </c:pt>
                <c:pt idx="21">
                  <c:v>15.1</c:v>
                </c:pt>
                <c:pt idx="22">
                  <c:v>15.1</c:v>
                </c:pt>
                <c:pt idx="23">
                  <c:v>15.1</c:v>
                </c:pt>
                <c:pt idx="24">
                  <c:v>15.1</c:v>
                </c:pt>
                <c:pt idx="25">
                  <c:v>14.8</c:v>
                </c:pt>
                <c:pt idx="26">
                  <c:v>14.8</c:v>
                </c:pt>
                <c:pt idx="27">
                  <c:v>14.7</c:v>
                </c:pt>
                <c:pt idx="28">
                  <c:v>14.7</c:v>
                </c:pt>
                <c:pt idx="29">
                  <c:v>15</c:v>
                </c:pt>
                <c:pt idx="30">
                  <c:v>15</c:v>
                </c:pt>
                <c:pt idx="31">
                  <c:v>15</c:v>
                </c:pt>
                <c:pt idx="32">
                  <c:v>14.6</c:v>
                </c:pt>
                <c:pt idx="33">
                  <c:v>14.7</c:v>
                </c:pt>
                <c:pt idx="34">
                  <c:v>14.8</c:v>
                </c:pt>
                <c:pt idx="35">
                  <c:v>14.8</c:v>
                </c:pt>
                <c:pt idx="36">
                  <c:v>15.2</c:v>
                </c:pt>
                <c:pt idx="37">
                  <c:v>15.1</c:v>
                </c:pt>
                <c:pt idx="38">
                  <c:v>15.5</c:v>
                </c:pt>
                <c:pt idx="39">
                  <c:v>15.8</c:v>
                </c:pt>
                <c:pt idx="40">
                  <c:v>15.6</c:v>
                </c:pt>
                <c:pt idx="41">
                  <c:v>16</c:v>
                </c:pt>
                <c:pt idx="42">
                  <c:v>16.3</c:v>
                </c:pt>
                <c:pt idx="43">
                  <c:v>16.5</c:v>
                </c:pt>
                <c:pt idx="44">
                  <c:v>16.899999999999999</c:v>
                </c:pt>
                <c:pt idx="45">
                  <c:v>17.3</c:v>
                </c:pt>
                <c:pt idx="46">
                  <c:v>17.899999999999999</c:v>
                </c:pt>
                <c:pt idx="47">
                  <c:v>18.100000000000001</c:v>
                </c:pt>
                <c:pt idx="48">
                  <c:v>18.100000000000001</c:v>
                </c:pt>
                <c:pt idx="49">
                  <c:v>18.5</c:v>
                </c:pt>
                <c:pt idx="50">
                  <c:v>18.600000000000001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Data!$A$8</c:f>
              <c:strCache>
                <c:ptCount val="1"/>
                <c:pt idx="0">
                  <c:v>Southern Asia </c:v>
                </c:pt>
              </c:strCache>
            </c:strRef>
          </c:tx>
          <c:spPr>
            <a:ln w="50800" cap="rnd" cmpd="dbl">
              <a:solidFill>
                <a:srgbClr val="E7BE57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Data!$B$1:$AZ$1</c:f>
              <c:numCache>
                <c:formatCode>General</c:formatCode>
                <c:ptCount val="51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</c:numCache>
            </c:numRef>
          </c:cat>
          <c:val>
            <c:numRef>
              <c:f>Data!$B$8:$AZ$8</c:f>
              <c:numCache>
                <c:formatCode>General</c:formatCode>
                <c:ptCount val="51"/>
                <c:pt idx="0">
                  <c:v>4.5999999999999996</c:v>
                </c:pt>
                <c:pt idx="1">
                  <c:v>4.5999999999999996</c:v>
                </c:pt>
                <c:pt idx="2">
                  <c:v>4.5999999999999996</c:v>
                </c:pt>
                <c:pt idx="3">
                  <c:v>4.5999999999999996</c:v>
                </c:pt>
                <c:pt idx="4">
                  <c:v>4.5999999999999996</c:v>
                </c:pt>
                <c:pt idx="5">
                  <c:v>4.5999999999999996</c:v>
                </c:pt>
                <c:pt idx="6">
                  <c:v>4.5999999999999996</c:v>
                </c:pt>
                <c:pt idx="7">
                  <c:v>4.7</c:v>
                </c:pt>
                <c:pt idx="8">
                  <c:v>4.5999999999999996</c:v>
                </c:pt>
                <c:pt idx="9">
                  <c:v>4.5999999999999996</c:v>
                </c:pt>
                <c:pt idx="10">
                  <c:v>4.7</c:v>
                </c:pt>
                <c:pt idx="11">
                  <c:v>4.5999999999999996</c:v>
                </c:pt>
                <c:pt idx="12">
                  <c:v>4.5999999999999996</c:v>
                </c:pt>
                <c:pt idx="13">
                  <c:v>4.7</c:v>
                </c:pt>
                <c:pt idx="14">
                  <c:v>4.7</c:v>
                </c:pt>
                <c:pt idx="15">
                  <c:v>4.8</c:v>
                </c:pt>
                <c:pt idx="16">
                  <c:v>4.9000000000000004</c:v>
                </c:pt>
                <c:pt idx="17">
                  <c:v>5</c:v>
                </c:pt>
                <c:pt idx="18">
                  <c:v>5</c:v>
                </c:pt>
                <c:pt idx="19">
                  <c:v>5</c:v>
                </c:pt>
                <c:pt idx="20">
                  <c:v>5.0999999999999996</c:v>
                </c:pt>
                <c:pt idx="21">
                  <c:v>5.3</c:v>
                </c:pt>
                <c:pt idx="22">
                  <c:v>5.3</c:v>
                </c:pt>
                <c:pt idx="23">
                  <c:v>5.3</c:v>
                </c:pt>
                <c:pt idx="24">
                  <c:v>5.3</c:v>
                </c:pt>
                <c:pt idx="25">
                  <c:v>5.4</c:v>
                </c:pt>
                <c:pt idx="26">
                  <c:v>5.6</c:v>
                </c:pt>
                <c:pt idx="27">
                  <c:v>5.6</c:v>
                </c:pt>
                <c:pt idx="28">
                  <c:v>5.7</c:v>
                </c:pt>
                <c:pt idx="29">
                  <c:v>5.7</c:v>
                </c:pt>
                <c:pt idx="30">
                  <c:v>5.8</c:v>
                </c:pt>
                <c:pt idx="31">
                  <c:v>6</c:v>
                </c:pt>
                <c:pt idx="32">
                  <c:v>6.2</c:v>
                </c:pt>
                <c:pt idx="33">
                  <c:v>6.2</c:v>
                </c:pt>
                <c:pt idx="34">
                  <c:v>6.2</c:v>
                </c:pt>
                <c:pt idx="35">
                  <c:v>5.9</c:v>
                </c:pt>
                <c:pt idx="36">
                  <c:v>6</c:v>
                </c:pt>
                <c:pt idx="37">
                  <c:v>6</c:v>
                </c:pt>
                <c:pt idx="38">
                  <c:v>5.9</c:v>
                </c:pt>
                <c:pt idx="39">
                  <c:v>5.9</c:v>
                </c:pt>
                <c:pt idx="40">
                  <c:v>6</c:v>
                </c:pt>
                <c:pt idx="41">
                  <c:v>6.1</c:v>
                </c:pt>
                <c:pt idx="42">
                  <c:v>6.2</c:v>
                </c:pt>
                <c:pt idx="43">
                  <c:v>6.3</c:v>
                </c:pt>
                <c:pt idx="44">
                  <c:v>6.3</c:v>
                </c:pt>
                <c:pt idx="45">
                  <c:v>6.5</c:v>
                </c:pt>
                <c:pt idx="46">
                  <c:v>6.8</c:v>
                </c:pt>
                <c:pt idx="47">
                  <c:v>6.9</c:v>
                </c:pt>
                <c:pt idx="48">
                  <c:v>7.2</c:v>
                </c:pt>
                <c:pt idx="49">
                  <c:v>7.2</c:v>
                </c:pt>
                <c:pt idx="50">
                  <c:v>7.1</c:v>
                </c:pt>
              </c:numCache>
            </c:numRef>
          </c:val>
          <c:smooth val="0"/>
        </c:ser>
        <c:ser>
          <c:idx val="5"/>
          <c:order val="7"/>
          <c:tx>
            <c:strRef>
              <c:f>Data!$A$7</c:f>
              <c:strCache>
                <c:ptCount val="1"/>
                <c:pt idx="0">
                  <c:v>South-Eastern Asia </c:v>
                </c:pt>
              </c:strCache>
            </c:strRef>
          </c:tx>
          <c:spPr>
            <a:ln w="508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val>
            <c:numRef>
              <c:f>Data!$B$7:$AZ$7</c:f>
              <c:numCache>
                <c:formatCode>General</c:formatCode>
                <c:ptCount val="51"/>
                <c:pt idx="0">
                  <c:v>8.1999999999999993</c:v>
                </c:pt>
                <c:pt idx="1">
                  <c:v>8.4</c:v>
                </c:pt>
                <c:pt idx="2">
                  <c:v>8.5</c:v>
                </c:pt>
                <c:pt idx="3">
                  <c:v>8.6999999999999993</c:v>
                </c:pt>
                <c:pt idx="4">
                  <c:v>8.9</c:v>
                </c:pt>
                <c:pt idx="5">
                  <c:v>9.1999999999999993</c:v>
                </c:pt>
                <c:pt idx="6">
                  <c:v>9.1999999999999993</c:v>
                </c:pt>
                <c:pt idx="7">
                  <c:v>9.4</c:v>
                </c:pt>
                <c:pt idx="8">
                  <c:v>9.4</c:v>
                </c:pt>
                <c:pt idx="9">
                  <c:v>9.4</c:v>
                </c:pt>
                <c:pt idx="10">
                  <c:v>9.1</c:v>
                </c:pt>
                <c:pt idx="11">
                  <c:v>9.1</c:v>
                </c:pt>
                <c:pt idx="12">
                  <c:v>9.5</c:v>
                </c:pt>
                <c:pt idx="13">
                  <c:v>9.6</c:v>
                </c:pt>
                <c:pt idx="14">
                  <c:v>9.1</c:v>
                </c:pt>
                <c:pt idx="15">
                  <c:v>9</c:v>
                </c:pt>
                <c:pt idx="16">
                  <c:v>8.8000000000000007</c:v>
                </c:pt>
                <c:pt idx="17">
                  <c:v>9.5</c:v>
                </c:pt>
                <c:pt idx="18">
                  <c:v>9.8000000000000007</c:v>
                </c:pt>
                <c:pt idx="19">
                  <c:v>9.9</c:v>
                </c:pt>
                <c:pt idx="20">
                  <c:v>10.6</c:v>
                </c:pt>
                <c:pt idx="21">
                  <c:v>10.9</c:v>
                </c:pt>
                <c:pt idx="22">
                  <c:v>11.4</c:v>
                </c:pt>
                <c:pt idx="23">
                  <c:v>11.7</c:v>
                </c:pt>
                <c:pt idx="24">
                  <c:v>11.8</c:v>
                </c:pt>
                <c:pt idx="25">
                  <c:v>11.9</c:v>
                </c:pt>
                <c:pt idx="26">
                  <c:v>12.5</c:v>
                </c:pt>
                <c:pt idx="27">
                  <c:v>12.7</c:v>
                </c:pt>
                <c:pt idx="28">
                  <c:v>13.2</c:v>
                </c:pt>
                <c:pt idx="29">
                  <c:v>13.5</c:v>
                </c:pt>
                <c:pt idx="30">
                  <c:v>14.5</c:v>
                </c:pt>
                <c:pt idx="31">
                  <c:v>15.8</c:v>
                </c:pt>
                <c:pt idx="32">
                  <c:v>16.5</c:v>
                </c:pt>
                <c:pt idx="33">
                  <c:v>17</c:v>
                </c:pt>
                <c:pt idx="34">
                  <c:v>17.100000000000001</c:v>
                </c:pt>
                <c:pt idx="35">
                  <c:v>17.8</c:v>
                </c:pt>
                <c:pt idx="36">
                  <c:v>18.100000000000001</c:v>
                </c:pt>
                <c:pt idx="37">
                  <c:v>17.3</c:v>
                </c:pt>
                <c:pt idx="38">
                  <c:v>17.2</c:v>
                </c:pt>
                <c:pt idx="39">
                  <c:v>18</c:v>
                </c:pt>
                <c:pt idx="40">
                  <c:v>18.600000000000001</c:v>
                </c:pt>
                <c:pt idx="41">
                  <c:v>19.899999999999999</c:v>
                </c:pt>
                <c:pt idx="42">
                  <c:v>20.8</c:v>
                </c:pt>
                <c:pt idx="43">
                  <c:v>21.5</c:v>
                </c:pt>
                <c:pt idx="44">
                  <c:v>22.1</c:v>
                </c:pt>
                <c:pt idx="45">
                  <c:v>23.7</c:v>
                </c:pt>
                <c:pt idx="46">
                  <c:v>25</c:v>
                </c:pt>
                <c:pt idx="47">
                  <c:v>25.7</c:v>
                </c:pt>
                <c:pt idx="48">
                  <c:v>26.7</c:v>
                </c:pt>
                <c:pt idx="49">
                  <c:v>27.9</c:v>
                </c:pt>
                <c:pt idx="50">
                  <c:v>29.1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740096"/>
        <c:axId val="172761664"/>
      </c:lineChart>
      <c:catAx>
        <c:axId val="172740096"/>
        <c:scaling>
          <c:orientation val="minMax"/>
        </c:scaling>
        <c:delete val="0"/>
        <c:axPos val="b"/>
        <c:numFmt formatCode="General" sourceLinked="1"/>
        <c:majorTickMark val="cross"/>
        <c:minorTickMark val="in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  <c:crossAx val="172761664"/>
        <c:crosses val="autoZero"/>
        <c:auto val="1"/>
        <c:lblAlgn val="ctr"/>
        <c:lblOffset val="100"/>
        <c:tickLblSkip val="5"/>
        <c:tickMarkSkip val="10"/>
        <c:noMultiLvlLbl val="0"/>
      </c:catAx>
      <c:valAx>
        <c:axId val="172761664"/>
        <c:scaling>
          <c:logBase val="10"/>
          <c:orientation val="minMax"/>
          <c:max val="200"/>
        </c:scaling>
        <c:delete val="0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8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r>
                  <a:rPr lang="en-CA" sz="1800" b="0" i="0" baseline="0">
                    <a:effectLst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Meat Consumption  (kilograms per capita)</a:t>
                </a:r>
                <a:endParaRPr lang="en-CA" sz="1800" baseline="0">
                  <a:effectLst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cross"/>
        <c:minorTickMark val="cross"/>
        <c:tickLblPos val="nextTo"/>
        <c:spPr>
          <a:noFill/>
          <a:ln>
            <a:solidFill>
              <a:schemeClr val="bg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  <c:crossAx val="172740096"/>
        <c:crosses val="autoZero"/>
        <c:crossBetween val="midCat"/>
      </c:valAx>
      <c:spPr>
        <a:solidFill>
          <a:schemeClr val="tx1"/>
        </a:solidFill>
        <a:ln>
          <a:solidFill>
            <a:schemeClr val="bg1"/>
          </a:solidFill>
        </a:ln>
        <a:effectLst/>
      </c:spPr>
    </c:plotArea>
    <c:legend>
      <c:legendPos val="r"/>
      <c:layout>
        <c:manualLayout>
          <c:xMode val="edge"/>
          <c:yMode val="edge"/>
          <c:x val="0.73743535871801069"/>
          <c:y val="2.4325959625224117E-2"/>
          <c:w val="0.26256461167472167"/>
          <c:h val="0.85818793867800758"/>
        </c:manualLayout>
      </c:layout>
      <c:overlay val="0"/>
      <c:spPr>
        <a:noFill/>
        <a:ln>
          <a:solidFill>
            <a:schemeClr val="tx1"/>
          </a:solidFill>
          <a:prstDash val="sysDash"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tx1"/>
    </a:solidFill>
    <a:ln w="9525" cap="flat" cmpd="dbl" algn="ctr">
      <a:solidFill>
        <a:schemeClr val="bg2"/>
      </a:solidFill>
      <a:prstDash val="sysDash"/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Data!$A$12</c:f>
              <c:strCache>
                <c:ptCount val="1"/>
                <c:pt idx="0">
                  <c:v>Chickens</c:v>
                </c:pt>
              </c:strCache>
            </c:strRef>
          </c:tx>
          <c:spPr>
            <a:ln w="50800" cap="rnd" cmpd="dbl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Data!$C$11:$BB$11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Data!$C$12:$BB$12</c:f>
              <c:numCache>
                <c:formatCode>0.00</c:formatCode>
                <c:ptCount val="52"/>
                <c:pt idx="0">
                  <c:v>1</c:v>
                </c:pt>
                <c:pt idx="1">
                  <c:v>1.0363576326762554</c:v>
                </c:pt>
                <c:pt idx="2">
                  <c:v>1.0656415021411989</c:v>
                </c:pt>
                <c:pt idx="3">
                  <c:v>1.0830705789299893</c:v>
                </c:pt>
                <c:pt idx="4">
                  <c:v>1.1133911316229339</c:v>
                </c:pt>
                <c:pt idx="5">
                  <c:v>1.1379528449915401</c:v>
                </c:pt>
                <c:pt idx="6">
                  <c:v>1.1944922683908885</c:v>
                </c:pt>
                <c:pt idx="7">
                  <c:v>1.2345924555058119</c:v>
                </c:pt>
                <c:pt idx="8">
                  <c:v>1.2768962984009482</c:v>
                </c:pt>
                <c:pt idx="9">
                  <c:v>1.3335414378924357</c:v>
                </c:pt>
                <c:pt idx="10">
                  <c:v>1.3774166877842879</c:v>
                </c:pt>
                <c:pt idx="11">
                  <c:v>1.4177905080771702</c:v>
                </c:pt>
                <c:pt idx="12">
                  <c:v>1.4494049950213608</c:v>
                </c:pt>
                <c:pt idx="13">
                  <c:v>1.4856438570759389</c:v>
                </c:pt>
                <c:pt idx="14">
                  <c:v>1.5085038741236187</c:v>
                </c:pt>
                <c:pt idx="15">
                  <c:v>1.551593804473864</c:v>
                </c:pt>
                <c:pt idx="16">
                  <c:v>1.6021156016986247</c:v>
                </c:pt>
                <c:pt idx="17">
                  <c:v>1.6862412937806686</c:v>
                </c:pt>
                <c:pt idx="18">
                  <c:v>1.7723389877364213</c:v>
                </c:pt>
                <c:pt idx="19">
                  <c:v>1.8477555168185855</c:v>
                </c:pt>
                <c:pt idx="20">
                  <c:v>1.9233489219774285</c:v>
                </c:pt>
                <c:pt idx="21">
                  <c:v>1.9833145194525288</c:v>
                </c:pt>
                <c:pt idx="22">
                  <c:v>2.037219487596917</c:v>
                </c:pt>
                <c:pt idx="23">
                  <c:v>2.1181186631137869</c:v>
                </c:pt>
                <c:pt idx="24">
                  <c:v>2.2049832466870933</c:v>
                </c:pt>
                <c:pt idx="25">
                  <c:v>2.3188737780576396</c:v>
                </c:pt>
                <c:pt idx="26">
                  <c:v>2.4470139683466052</c:v>
                </c:pt>
                <c:pt idx="27">
                  <c:v>2.5421730416285908</c:v>
                </c:pt>
                <c:pt idx="28">
                  <c:v>2.6244147859185141</c:v>
                </c:pt>
                <c:pt idx="29">
                  <c:v>2.7184977564127175</c:v>
                </c:pt>
                <c:pt idx="30">
                  <c:v>2.8293179136302089</c:v>
                </c:pt>
                <c:pt idx="31">
                  <c:v>2.949066601138048</c:v>
                </c:pt>
                <c:pt idx="32">
                  <c:v>3.0357015785741894</c:v>
                </c:pt>
                <c:pt idx="33">
                  <c:v>3.2015102298877056</c:v>
                </c:pt>
                <c:pt idx="34">
                  <c:v>3.3113408025719981</c:v>
                </c:pt>
                <c:pt idx="35">
                  <c:v>3.4604882905989469</c:v>
                </c:pt>
                <c:pt idx="36">
                  <c:v>3.617757231825407</c:v>
                </c:pt>
                <c:pt idx="37">
                  <c:v>3.3462501503830611</c:v>
                </c:pt>
                <c:pt idx="38">
                  <c:v>3.4902300924823826</c:v>
                </c:pt>
                <c:pt idx="39">
                  <c:v>3.680598665366333</c:v>
                </c:pt>
                <c:pt idx="40">
                  <c:v>3.8319861570792666</c:v>
                </c:pt>
                <c:pt idx="41">
                  <c:v>4.0752432366018292</c:v>
                </c:pt>
                <c:pt idx="42">
                  <c:v>4.1236399611947707</c:v>
                </c:pt>
                <c:pt idx="43">
                  <c:v>4.2843565780750454</c:v>
                </c:pt>
                <c:pt idx="44">
                  <c:v>4.4194906685710924</c:v>
                </c:pt>
                <c:pt idx="45">
                  <c:v>4.5223969652058393</c:v>
                </c:pt>
                <c:pt idx="46">
                  <c:v>4.727260417386586</c:v>
                </c:pt>
                <c:pt idx="47">
                  <c:v>4.8774200154094647</c:v>
                </c:pt>
                <c:pt idx="48">
                  <c:v>5.1057334981787648</c:v>
                </c:pt>
                <c:pt idx="49">
                  <c:v>5.2071065275207404</c:v>
                </c:pt>
                <c:pt idx="50">
                  <c:v>5.3440554535937075</c:v>
                </c:pt>
                <c:pt idx="51">
                  <c:v>5.5974041963913184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Data!$A$15</c:f>
              <c:strCache>
                <c:ptCount val="1"/>
                <c:pt idx="0">
                  <c:v>Goats</c:v>
                </c:pt>
              </c:strCache>
            </c:strRef>
          </c:tx>
          <c:spPr>
            <a:ln w="50800" cap="rnd">
              <a:solidFill>
                <a:srgbClr val="00B05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Data!$C$11:$BB$11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Data!$C$15:$BB$15</c:f>
              <c:numCache>
                <c:formatCode>0.00</c:formatCode>
                <c:ptCount val="52"/>
                <c:pt idx="0">
                  <c:v>1</c:v>
                </c:pt>
                <c:pt idx="1">
                  <c:v>1.0428244296101448</c:v>
                </c:pt>
                <c:pt idx="2">
                  <c:v>1.0605894368431852</c:v>
                </c:pt>
                <c:pt idx="3">
                  <c:v>1.056194744405544</c:v>
                </c:pt>
                <c:pt idx="4">
                  <c:v>1.0536164538409871</c:v>
                </c:pt>
                <c:pt idx="5">
                  <c:v>1.0575181643700087</c:v>
                </c:pt>
                <c:pt idx="6">
                  <c:v>1.0625267987366833</c:v>
                </c:pt>
                <c:pt idx="7">
                  <c:v>1.0811862425494791</c:v>
                </c:pt>
                <c:pt idx="8">
                  <c:v>1.0834753325076458</c:v>
                </c:pt>
                <c:pt idx="9">
                  <c:v>1.0830646098362737</c:v>
                </c:pt>
                <c:pt idx="10">
                  <c:v>1.0943991590574458</c:v>
                </c:pt>
                <c:pt idx="11">
                  <c:v>1.1035777454587494</c:v>
                </c:pt>
                <c:pt idx="12">
                  <c:v>1.1041873344099489</c:v>
                </c:pt>
                <c:pt idx="13">
                  <c:v>1.130432134590817</c:v>
                </c:pt>
                <c:pt idx="14">
                  <c:v>1.1626631997845946</c:v>
                </c:pt>
                <c:pt idx="15">
                  <c:v>1.1933251713182818</c:v>
                </c:pt>
                <c:pt idx="16">
                  <c:v>1.2112630244616736</c:v>
                </c:pt>
                <c:pt idx="17">
                  <c:v>1.2590512309732393</c:v>
                </c:pt>
                <c:pt idx="18">
                  <c:v>1.3043448227392151</c:v>
                </c:pt>
                <c:pt idx="19">
                  <c:v>1.3314812550121435</c:v>
                </c:pt>
                <c:pt idx="20">
                  <c:v>1.3593731841533609</c:v>
                </c:pt>
                <c:pt idx="21">
                  <c:v>1.3811236867022145</c:v>
                </c:pt>
                <c:pt idx="22">
                  <c:v>1.4089523944321651</c:v>
                </c:pt>
                <c:pt idx="23">
                  <c:v>1.3876178794211547</c:v>
                </c:pt>
                <c:pt idx="24">
                  <c:v>1.3938662579333272</c:v>
                </c:pt>
                <c:pt idx="25">
                  <c:v>1.4326359689833181</c:v>
                </c:pt>
                <c:pt idx="26">
                  <c:v>1.4974926374527235</c:v>
                </c:pt>
                <c:pt idx="27">
                  <c:v>1.5635065270135409</c:v>
                </c:pt>
                <c:pt idx="28">
                  <c:v>1.6443616736956601</c:v>
                </c:pt>
                <c:pt idx="29">
                  <c:v>1.6896326976516542</c:v>
                </c:pt>
                <c:pt idx="30">
                  <c:v>1.7058918182979992</c:v>
                </c:pt>
                <c:pt idx="31">
                  <c:v>1.7302009656596704</c:v>
                </c:pt>
                <c:pt idx="32">
                  <c:v>1.7518867556586053</c:v>
                </c:pt>
                <c:pt idx="33">
                  <c:v>1.8337286633436278</c:v>
                </c:pt>
                <c:pt idx="34">
                  <c:v>1.9192609241240606</c:v>
                </c:pt>
                <c:pt idx="35">
                  <c:v>1.9511999870913275</c:v>
                </c:pt>
                <c:pt idx="36">
                  <c:v>1.9916399426183464</c:v>
                </c:pt>
                <c:pt idx="37">
                  <c:v>2.0509222874653052</c:v>
                </c:pt>
                <c:pt idx="38">
                  <c:v>2.1037397117920906</c:v>
                </c:pt>
                <c:pt idx="39">
                  <c:v>2.1553617218049546</c:v>
                </c:pt>
                <c:pt idx="40">
                  <c:v>2.2110519136394546</c:v>
                </c:pt>
                <c:pt idx="41">
                  <c:v>2.2697934855840001</c:v>
                </c:pt>
                <c:pt idx="42">
                  <c:v>2.3397592051379887</c:v>
                </c:pt>
                <c:pt idx="43">
                  <c:v>2.4348529394470702</c:v>
                </c:pt>
                <c:pt idx="44">
                  <c:v>2.531950680944667</c:v>
                </c:pt>
                <c:pt idx="45">
                  <c:v>2.5619103261733032</c:v>
                </c:pt>
                <c:pt idx="46">
                  <c:v>2.6604067327858001</c:v>
                </c:pt>
                <c:pt idx="47">
                  <c:v>2.7253066844221516</c:v>
                </c:pt>
                <c:pt idx="48">
                  <c:v>2.7628891795532327</c:v>
                </c:pt>
                <c:pt idx="49">
                  <c:v>2.7903104909980345</c:v>
                </c:pt>
                <c:pt idx="50">
                  <c:v>2.8156106232995981</c:v>
                </c:pt>
                <c:pt idx="51">
                  <c:v>2.8564505825051416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Data!$A$16</c:f>
              <c:strCache>
                <c:ptCount val="1"/>
                <c:pt idx="0">
                  <c:v>Pigs</c:v>
                </c:pt>
              </c:strCache>
            </c:strRef>
          </c:tx>
          <c:spPr>
            <a:ln w="50800" cap="rnd">
              <a:solidFill>
                <a:srgbClr val="FF66FF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Data!$C$11:$BB$11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Data!$C$16:$BB$16</c:f>
              <c:numCache>
                <c:formatCode>0.00</c:formatCode>
                <c:ptCount val="52"/>
                <c:pt idx="0">
                  <c:v>1</c:v>
                </c:pt>
                <c:pt idx="1">
                  <c:v>1.0413129325966137</c:v>
                </c:pt>
                <c:pt idx="2">
                  <c:v>1.1026156793734125</c:v>
                </c:pt>
                <c:pt idx="3">
                  <c:v>1.1301956364389885</c:v>
                </c:pt>
                <c:pt idx="4">
                  <c:v>1.2221774782790829</c:v>
                </c:pt>
                <c:pt idx="5">
                  <c:v>1.2566594873601522</c:v>
                </c:pt>
                <c:pt idx="6">
                  <c:v>1.3481456774705141</c:v>
                </c:pt>
                <c:pt idx="7">
                  <c:v>1.3467151725729409</c:v>
                </c:pt>
                <c:pt idx="8">
                  <c:v>1.3236578147337521</c:v>
                </c:pt>
                <c:pt idx="9">
                  <c:v>1.3472614003566159</c:v>
                </c:pt>
                <c:pt idx="10">
                  <c:v>1.5225031557655504</c:v>
                </c:pt>
                <c:pt idx="11">
                  <c:v>1.6473915883338959</c:v>
                </c:pt>
                <c:pt idx="12">
                  <c:v>1.6843087766793177</c:v>
                </c:pt>
                <c:pt idx="13">
                  <c:v>1.6928311704403318</c:v>
                </c:pt>
                <c:pt idx="14">
                  <c:v>1.6880443191488204</c:v>
                </c:pt>
                <c:pt idx="15">
                  <c:v>1.6799716960222135</c:v>
                </c:pt>
                <c:pt idx="16">
                  <c:v>1.7510556911116462</c:v>
                </c:pt>
                <c:pt idx="17">
                  <c:v>1.8155754299338802</c:v>
                </c:pt>
                <c:pt idx="18">
                  <c:v>1.8832939964571995</c:v>
                </c:pt>
                <c:pt idx="19">
                  <c:v>1.9640967479166471</c:v>
                </c:pt>
                <c:pt idx="20">
                  <c:v>1.9218718657704488</c:v>
                </c:pt>
                <c:pt idx="21">
                  <c:v>1.8943153687261947</c:v>
                </c:pt>
                <c:pt idx="22">
                  <c:v>1.9117107788105681</c:v>
                </c:pt>
                <c:pt idx="23">
                  <c:v>1.9404253254349833</c:v>
                </c:pt>
                <c:pt idx="24">
                  <c:v>1.9534863285513231</c:v>
                </c:pt>
                <c:pt idx="25">
                  <c:v>2.0325387886057436</c:v>
                </c:pt>
                <c:pt idx="26">
                  <c:v>2.0577798881484091</c:v>
                </c:pt>
                <c:pt idx="27">
                  <c:v>2.0422019563702984</c:v>
                </c:pt>
                <c:pt idx="28">
                  <c:v>2.0784153366901803</c:v>
                </c:pt>
                <c:pt idx="29">
                  <c:v>2.089444693096981</c:v>
                </c:pt>
                <c:pt idx="30">
                  <c:v>2.1026057084335075</c:v>
                </c:pt>
                <c:pt idx="31">
                  <c:v>2.1031372629327794</c:v>
                </c:pt>
                <c:pt idx="32">
                  <c:v>2.0872459162009123</c:v>
                </c:pt>
                <c:pt idx="33">
                  <c:v>2.0909316999873484</c:v>
                </c:pt>
                <c:pt idx="34">
                  <c:v>2.0804936498604349</c:v>
                </c:pt>
                <c:pt idx="35">
                  <c:v>2.0578725908079596</c:v>
                </c:pt>
                <c:pt idx="36">
                  <c:v>2.0443390956240317</c:v>
                </c:pt>
                <c:pt idx="37">
                  <c:v>2.0608204265630135</c:v>
                </c:pt>
                <c:pt idx="38">
                  <c:v>2.0965266307162009</c:v>
                </c:pt>
                <c:pt idx="39">
                  <c:v>2.1080323838598951</c:v>
                </c:pt>
                <c:pt idx="40">
                  <c:v>2.1053629539807099</c:v>
                </c:pt>
                <c:pt idx="41">
                  <c:v>2.1273215388619819</c:v>
                </c:pt>
                <c:pt idx="42">
                  <c:v>2.1504407854634744</c:v>
                </c:pt>
                <c:pt idx="43">
                  <c:v>2.1486573363748329</c:v>
                </c:pt>
                <c:pt idx="44">
                  <c:v>2.176784764514121</c:v>
                </c:pt>
                <c:pt idx="45">
                  <c:v>2.2244378780457246</c:v>
                </c:pt>
                <c:pt idx="46">
                  <c:v>2.2637302599886389</c:v>
                </c:pt>
                <c:pt idx="47">
                  <c:v>2.2775808778387918</c:v>
                </c:pt>
                <c:pt idx="48">
                  <c:v>2.3157482275534127</c:v>
                </c:pt>
                <c:pt idx="49">
                  <c:v>2.3954342632870356</c:v>
                </c:pt>
                <c:pt idx="50">
                  <c:v>2.3835711861245956</c:v>
                </c:pt>
                <c:pt idx="51">
                  <c:v>2.3786747308149048</c:v>
                </c:pt>
              </c:numCache>
            </c:numRef>
          </c:val>
          <c:smooth val="0"/>
        </c:ser>
        <c:ser>
          <c:idx val="1"/>
          <c:order val="3"/>
          <c:tx>
            <c:strRef>
              <c:f>Data!$A$13</c:f>
              <c:strCache>
                <c:ptCount val="1"/>
                <c:pt idx="0">
                  <c:v>Buffaloes</c:v>
                </c:pt>
              </c:strCache>
            </c:strRef>
          </c:tx>
          <c:spPr>
            <a:ln w="50800" cap="rnd">
              <a:solidFill>
                <a:schemeClr val="accent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Data!$C$11:$BB$11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Data!$C$13:$BB$13</c:f>
              <c:numCache>
                <c:formatCode>0.00</c:formatCode>
                <c:ptCount val="52"/>
                <c:pt idx="0">
                  <c:v>1</c:v>
                </c:pt>
                <c:pt idx="1">
                  <c:v>1.0111073361531202</c:v>
                </c:pt>
                <c:pt idx="2">
                  <c:v>1.0163869835679427</c:v>
                </c:pt>
                <c:pt idx="3">
                  <c:v>1.057063302611098</c:v>
                </c:pt>
                <c:pt idx="4">
                  <c:v>1.0685192616133861</c:v>
                </c:pt>
                <c:pt idx="5">
                  <c:v>1.1197181914541219</c:v>
                </c:pt>
                <c:pt idx="6">
                  <c:v>1.1455055601387323</c:v>
                </c:pt>
                <c:pt idx="7">
                  <c:v>1.1820572579544257</c:v>
                </c:pt>
                <c:pt idx="8">
                  <c:v>1.2027015253435656</c:v>
                </c:pt>
                <c:pt idx="9">
                  <c:v>1.2144536852603118</c:v>
                </c:pt>
                <c:pt idx="10">
                  <c:v>1.2308210926889211</c:v>
                </c:pt>
                <c:pt idx="11">
                  <c:v>1.2412959463114246</c:v>
                </c:pt>
                <c:pt idx="12">
                  <c:v>1.2581743600422486</c:v>
                </c:pt>
                <c:pt idx="13">
                  <c:v>1.279909569784957</c:v>
                </c:pt>
                <c:pt idx="14">
                  <c:v>1.2797531418260046</c:v>
                </c:pt>
                <c:pt idx="15">
                  <c:v>1.2887110541114721</c:v>
                </c:pt>
                <c:pt idx="16">
                  <c:v>1.3002555756133929</c:v>
                </c:pt>
                <c:pt idx="17">
                  <c:v>1.3205973129603201</c:v>
                </c:pt>
                <c:pt idx="18">
                  <c:v>1.3470469756127159</c:v>
                </c:pt>
                <c:pt idx="19">
                  <c:v>1.3755813782206698</c:v>
                </c:pt>
                <c:pt idx="20">
                  <c:v>1.4063573450212585</c:v>
                </c:pt>
                <c:pt idx="21">
                  <c:v>1.4440650993474353</c:v>
                </c:pt>
                <c:pt idx="22">
                  <c:v>1.472937153561634</c:v>
                </c:pt>
                <c:pt idx="23">
                  <c:v>1.5078210073306131</c:v>
                </c:pt>
                <c:pt idx="24">
                  <c:v>1.5425608762737384</c:v>
                </c:pt>
                <c:pt idx="25">
                  <c:v>1.605826712761889</c:v>
                </c:pt>
                <c:pt idx="26">
                  <c:v>1.6050636735727113</c:v>
                </c:pt>
                <c:pt idx="27">
                  <c:v>1.6261324114439824</c:v>
                </c:pt>
                <c:pt idx="28">
                  <c:v>1.6490085738395275</c:v>
                </c:pt>
                <c:pt idx="29">
                  <c:v>1.6777760219511813</c:v>
                </c:pt>
                <c:pt idx="30">
                  <c:v>1.7007643310558627</c:v>
                </c:pt>
                <c:pt idx="31">
                  <c:v>1.734504571447457</c:v>
                </c:pt>
                <c:pt idx="32">
                  <c:v>1.752784077436278</c:v>
                </c:pt>
                <c:pt idx="33">
                  <c:v>1.7726069734963643</c:v>
                </c:pt>
                <c:pt idx="34">
                  <c:v>1.7949757300595084</c:v>
                </c:pt>
                <c:pt idx="35">
                  <c:v>1.8062133624598509</c:v>
                </c:pt>
                <c:pt idx="36">
                  <c:v>1.8023962304122696</c:v>
                </c:pt>
                <c:pt idx="37">
                  <c:v>1.8191100528547837</c:v>
                </c:pt>
                <c:pt idx="38">
                  <c:v>1.8373304681141771</c:v>
                </c:pt>
                <c:pt idx="39">
                  <c:v>1.8581416025602828</c:v>
                </c:pt>
                <c:pt idx="40">
                  <c:v>1.8826736414031928</c:v>
                </c:pt>
                <c:pt idx="41">
                  <c:v>1.9123157319460187</c:v>
                </c:pt>
                <c:pt idx="42">
                  <c:v>1.9437428856046843</c:v>
                </c:pt>
                <c:pt idx="43">
                  <c:v>1.9716316832149958</c:v>
                </c:pt>
                <c:pt idx="44">
                  <c:v>2.0049973954903346</c:v>
                </c:pt>
                <c:pt idx="45">
                  <c:v>2.045187775653186</c:v>
                </c:pt>
                <c:pt idx="46">
                  <c:v>2.0839030388044484</c:v>
                </c:pt>
                <c:pt idx="47">
                  <c:v>2.1191065757973</c:v>
                </c:pt>
                <c:pt idx="48">
                  <c:v>2.1535429749529467</c:v>
                </c:pt>
                <c:pt idx="49">
                  <c:v>2.1837798223489697</c:v>
                </c:pt>
                <c:pt idx="50">
                  <c:v>2.2128809706078592</c:v>
                </c:pt>
                <c:pt idx="51">
                  <c:v>2.2518024229282356</c:v>
                </c:pt>
              </c:numCache>
            </c:numRef>
          </c:val>
          <c:smooth val="0"/>
        </c:ser>
        <c:ser>
          <c:idx val="2"/>
          <c:order val="4"/>
          <c:tx>
            <c:strRef>
              <c:f>Data!$A$14</c:f>
              <c:strCache>
                <c:ptCount val="1"/>
                <c:pt idx="0">
                  <c:v>Cattle</c:v>
                </c:pt>
              </c:strCache>
            </c:strRef>
          </c:tx>
          <c:spPr>
            <a:ln w="50800" cap="rnd" cmpd="dbl">
              <a:solidFill>
                <a:srgbClr val="0066FF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Data!$C$11:$BB$11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Data!$C$14:$BB$14</c:f>
              <c:numCache>
                <c:formatCode>0.00</c:formatCode>
                <c:ptCount val="52"/>
                <c:pt idx="0">
                  <c:v>1</c:v>
                </c:pt>
                <c:pt idx="1">
                  <c:v>1.0159178951910901</c:v>
                </c:pt>
                <c:pt idx="2">
                  <c:v>1.0299390590221613</c:v>
                </c:pt>
                <c:pt idx="3">
                  <c:v>1.0481865127764276</c:v>
                </c:pt>
                <c:pt idx="4">
                  <c:v>1.0708290393109521</c:v>
                </c:pt>
                <c:pt idx="5">
                  <c:v>1.0908280327252005</c:v>
                </c:pt>
                <c:pt idx="6">
                  <c:v>1.1142120106342996</c:v>
                </c:pt>
                <c:pt idx="7">
                  <c:v>1.1300111550712237</c:v>
                </c:pt>
                <c:pt idx="8">
                  <c:v>1.1355508389067765</c:v>
                </c:pt>
                <c:pt idx="9">
                  <c:v>1.1480259875142165</c:v>
                </c:pt>
                <c:pt idx="10">
                  <c:v>1.1639518461934595</c:v>
                </c:pt>
                <c:pt idx="11">
                  <c:v>1.1880276265302028</c:v>
                </c:pt>
                <c:pt idx="12">
                  <c:v>1.2086104392558492</c:v>
                </c:pt>
                <c:pt idx="13">
                  <c:v>1.2383769931827819</c:v>
                </c:pt>
                <c:pt idx="14">
                  <c:v>1.2608353066069082</c:v>
                </c:pt>
                <c:pt idx="15">
                  <c:v>1.273299750197487</c:v>
                </c:pt>
                <c:pt idx="16">
                  <c:v>1.2786303317053702</c:v>
                </c:pt>
                <c:pt idx="17">
                  <c:v>1.2802498120442201</c:v>
                </c:pt>
                <c:pt idx="18">
                  <c:v>1.2853977247406871</c:v>
                </c:pt>
                <c:pt idx="19">
                  <c:v>1.2917114833994827</c:v>
                </c:pt>
                <c:pt idx="20">
                  <c:v>1.3039928898819122</c:v>
                </c:pt>
                <c:pt idx="21">
                  <c:v>1.3185274604204158</c:v>
                </c:pt>
                <c:pt idx="22">
                  <c:v>1.3261007079354166</c:v>
                </c:pt>
                <c:pt idx="23">
                  <c:v>1.33233171339625</c:v>
                </c:pt>
                <c:pt idx="24">
                  <c:v>1.337344771112809</c:v>
                </c:pt>
                <c:pt idx="25">
                  <c:v>1.344389249594971</c:v>
                </c:pt>
                <c:pt idx="26">
                  <c:v>1.3443104149893399</c:v>
                </c:pt>
                <c:pt idx="27">
                  <c:v>1.350215441754594</c:v>
                </c:pt>
                <c:pt idx="28">
                  <c:v>1.3683055075616737</c:v>
                </c:pt>
                <c:pt idx="29">
                  <c:v>1.376406722772241</c:v>
                </c:pt>
                <c:pt idx="30">
                  <c:v>1.3755905379406723</c:v>
                </c:pt>
                <c:pt idx="31">
                  <c:v>1.3812859879441366</c:v>
                </c:pt>
                <c:pt idx="32">
                  <c:v>1.3798400464786655</c:v>
                </c:pt>
                <c:pt idx="33">
                  <c:v>1.3899961600448589</c:v>
                </c:pt>
                <c:pt idx="34">
                  <c:v>1.3936845796542723</c:v>
                </c:pt>
                <c:pt idx="35">
                  <c:v>1.389172012786511</c:v>
                </c:pt>
                <c:pt idx="36">
                  <c:v>1.3895181045169429</c:v>
                </c:pt>
                <c:pt idx="37">
                  <c:v>1.3817600229878297</c:v>
                </c:pt>
                <c:pt idx="38">
                  <c:v>1.3825098114541599</c:v>
                </c:pt>
                <c:pt idx="39">
                  <c:v>1.3828583634492244</c:v>
                </c:pt>
                <c:pt idx="40">
                  <c:v>1.3924158483543996</c:v>
                </c:pt>
                <c:pt idx="41">
                  <c:v>1.409208929089165</c:v>
                </c:pt>
                <c:pt idx="42">
                  <c:v>1.4297944313362001</c:v>
                </c:pt>
                <c:pt idx="43">
                  <c:v>1.4511746988287162</c:v>
                </c:pt>
                <c:pt idx="44">
                  <c:v>1.4725039588157474</c:v>
                </c:pt>
                <c:pt idx="45">
                  <c:v>1.495716606570493</c:v>
                </c:pt>
                <c:pt idx="46">
                  <c:v>1.5159047612201253</c:v>
                </c:pt>
                <c:pt idx="47">
                  <c:v>1.5356171858119927</c:v>
                </c:pt>
                <c:pt idx="48">
                  <c:v>1.5495179293477994</c:v>
                </c:pt>
                <c:pt idx="49">
                  <c:v>1.5624062198572142</c:v>
                </c:pt>
                <c:pt idx="50">
                  <c:v>1.5622043741426999</c:v>
                </c:pt>
                <c:pt idx="51">
                  <c:v>1.5763649802115491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Data!$A$17</c:f>
              <c:strCache>
                <c:ptCount val="1"/>
                <c:pt idx="0">
                  <c:v>Sheep</c:v>
                </c:pt>
              </c:strCache>
            </c:strRef>
          </c:tx>
          <c:spPr>
            <a:ln w="50800" cap="rnd" cmpd="dbl">
              <a:solidFill>
                <a:schemeClr val="tx1">
                  <a:lumMod val="50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Data!$C$11:$BB$11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Data!$C$17:$BB$17</c:f>
              <c:numCache>
                <c:formatCode>0.00</c:formatCode>
                <c:ptCount val="52"/>
                <c:pt idx="0">
                  <c:v>1</c:v>
                </c:pt>
                <c:pt idx="1">
                  <c:v>1.0029412430403524</c:v>
                </c:pt>
                <c:pt idx="2">
                  <c:v>1.0054592715263653</c:v>
                </c:pt>
                <c:pt idx="3">
                  <c:v>1.0193281879477702</c:v>
                </c:pt>
                <c:pt idx="4">
                  <c:v>1.0368210300439338</c:v>
                </c:pt>
                <c:pt idx="5">
                  <c:v>1.0466873324275983</c:v>
                </c:pt>
                <c:pt idx="6">
                  <c:v>1.0652599168118668</c:v>
                </c:pt>
                <c:pt idx="7">
                  <c:v>1.0802136073601736</c:v>
                </c:pt>
                <c:pt idx="8">
                  <c:v>1.0869505264218626</c:v>
                </c:pt>
                <c:pt idx="9">
                  <c:v>1.0694016350927482</c:v>
                </c:pt>
                <c:pt idx="10">
                  <c:v>1.0726435936129042</c:v>
                </c:pt>
                <c:pt idx="11">
                  <c:v>1.0437763488119975</c:v>
                </c:pt>
                <c:pt idx="12">
                  <c:v>1.0235667955267982</c:v>
                </c:pt>
                <c:pt idx="13">
                  <c:v>1.0348140253703</c:v>
                </c:pt>
                <c:pt idx="14">
                  <c:v>1.0539622800731412</c:v>
                </c:pt>
                <c:pt idx="15">
                  <c:v>1.0540766294395483</c:v>
                </c:pt>
                <c:pt idx="16">
                  <c:v>1.0438872906489538</c:v>
                </c:pt>
                <c:pt idx="17">
                  <c:v>1.0565979870053965</c:v>
                </c:pt>
                <c:pt idx="18">
                  <c:v>1.0754767049217566</c:v>
                </c:pt>
                <c:pt idx="19">
                  <c:v>1.1050071909331363</c:v>
                </c:pt>
                <c:pt idx="20">
                  <c:v>1.1191629432869947</c:v>
                </c:pt>
                <c:pt idx="21">
                  <c:v>1.1379902696648807</c:v>
                </c:pt>
                <c:pt idx="22">
                  <c:v>1.13351013885244</c:v>
                </c:pt>
                <c:pt idx="23">
                  <c:v>1.1259951715911141</c:v>
                </c:pt>
                <c:pt idx="24">
                  <c:v>1.12523089833934</c:v>
                </c:pt>
                <c:pt idx="25">
                  <c:v>1.1330159786900913</c:v>
                </c:pt>
                <c:pt idx="26">
                  <c:v>1.1486716776338424</c:v>
                </c:pt>
                <c:pt idx="27">
                  <c:v>1.1694100426788436</c:v>
                </c:pt>
                <c:pt idx="28">
                  <c:v>1.2041524435502315</c:v>
                </c:pt>
                <c:pt idx="29">
                  <c:v>1.2126375036698327</c:v>
                </c:pt>
                <c:pt idx="30">
                  <c:v>1.1888352768239914</c:v>
                </c:pt>
                <c:pt idx="31">
                  <c:v>1.1654559094976913</c:v>
                </c:pt>
                <c:pt idx="32">
                  <c:v>1.1248202890289813</c:v>
                </c:pt>
                <c:pt idx="33">
                  <c:v>1.1150785616173695</c:v>
                </c:pt>
                <c:pt idx="34">
                  <c:v>1.078761185145019</c:v>
                </c:pt>
                <c:pt idx="35">
                  <c:v>1.0566942829026056</c:v>
                </c:pt>
                <c:pt idx="36">
                  <c:v>1.0482783469518648</c:v>
                </c:pt>
                <c:pt idx="37">
                  <c:v>1.0529346343642851</c:v>
                </c:pt>
                <c:pt idx="38">
                  <c:v>1.062209118883529</c:v>
                </c:pt>
                <c:pt idx="39">
                  <c:v>1.0651872272085603</c:v>
                </c:pt>
                <c:pt idx="40">
                  <c:v>1.0460267927000373</c:v>
                </c:pt>
                <c:pt idx="41">
                  <c:v>1.0400578440796915</c:v>
                </c:pt>
                <c:pt idx="42">
                  <c:v>1.0530446448634989</c:v>
                </c:pt>
                <c:pt idx="43">
                  <c:v>1.0876087760241111</c:v>
                </c:pt>
                <c:pt idx="44">
                  <c:v>1.1234498094487002</c:v>
                </c:pt>
                <c:pt idx="45">
                  <c:v>1.1311459379931665</c:v>
                </c:pt>
                <c:pt idx="46">
                  <c:v>1.1450341047432875</c:v>
                </c:pt>
                <c:pt idx="47">
                  <c:v>1.1343423615403714</c:v>
                </c:pt>
                <c:pt idx="48">
                  <c:v>1.1282002806532982</c:v>
                </c:pt>
                <c:pt idx="49">
                  <c:v>1.1339741140165953</c:v>
                </c:pt>
                <c:pt idx="50">
                  <c:v>1.1590389210427712</c:v>
                </c:pt>
                <c:pt idx="51">
                  <c:v>1.1757434118898011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Data!$A$18</c:f>
              <c:strCache>
                <c:ptCount val="1"/>
                <c:pt idx="0">
                  <c:v>Humans</c:v>
                </c:pt>
              </c:strCache>
            </c:strRef>
          </c:tx>
          <c:spPr>
            <a:ln w="50800" cap="rnd" cmpd="sng">
              <a:solidFill>
                <a:schemeClr val="bg1"/>
              </a:solidFill>
              <a:prstDash val="solid"/>
              <a:round/>
            </a:ln>
            <a:effectLst/>
          </c:spPr>
          <c:marker>
            <c:symbol val="none"/>
          </c:marker>
          <c:val>
            <c:numRef>
              <c:f>Data!$C$18:$BB$18</c:f>
              <c:numCache>
                <c:formatCode>0.00</c:formatCode>
                <c:ptCount val="52"/>
                <c:pt idx="0">
                  <c:v>1</c:v>
                </c:pt>
                <c:pt idx="1">
                  <c:v>1.018892141303507</c:v>
                </c:pt>
                <c:pt idx="2">
                  <c:v>1.0383894022013602</c:v>
                </c:pt>
                <c:pt idx="3">
                  <c:v>1.0586826229115529</c:v>
                </c:pt>
                <c:pt idx="4">
                  <c:v>1.0798915904376294</c:v>
                </c:pt>
                <c:pt idx="5">
                  <c:v>1.1020636732648452</c:v>
                </c:pt>
                <c:pt idx="6">
                  <c:v>1.1251095340063721</c:v>
                </c:pt>
                <c:pt idx="7">
                  <c:v>1.148838757054035</c:v>
                </c:pt>
                <c:pt idx="8">
                  <c:v>1.1729834071247567</c:v>
                </c:pt>
                <c:pt idx="9">
                  <c:v>1.1973324177815763</c:v>
                </c:pt>
                <c:pt idx="10">
                  <c:v>1.22184941108918</c:v>
                </c:pt>
                <c:pt idx="11">
                  <c:v>1.2465407691699366</c:v>
                </c:pt>
                <c:pt idx="12">
                  <c:v>1.2712935821423521</c:v>
                </c:pt>
                <c:pt idx="13">
                  <c:v>1.2959860184530834</c:v>
                </c:pt>
                <c:pt idx="14">
                  <c:v>1.3205464079221545</c:v>
                </c:pt>
                <c:pt idx="15">
                  <c:v>1.3449121399017692</c:v>
                </c:pt>
                <c:pt idx="16">
                  <c:v>1.3691369205598685</c:v>
                </c:pt>
                <c:pt idx="17">
                  <c:v>1.3934159374183335</c:v>
                </c:pt>
                <c:pt idx="18">
                  <c:v>1.4180241835604193</c:v>
                </c:pt>
                <c:pt idx="19">
                  <c:v>1.443170208580014</c:v>
                </c:pt>
                <c:pt idx="20">
                  <c:v>1.4688562922004218</c:v>
                </c:pt>
                <c:pt idx="21">
                  <c:v>1.495042548670761</c:v>
                </c:pt>
                <c:pt idx="22">
                  <c:v>1.5218352731716693</c:v>
                </c:pt>
                <c:pt idx="23">
                  <c:v>1.5493531644210217</c:v>
                </c:pt>
                <c:pt idx="24">
                  <c:v>1.5776416790245695</c:v>
                </c:pt>
                <c:pt idx="25">
                  <c:v>1.6067627091345029</c:v>
                </c:pt>
                <c:pt idx="26">
                  <c:v>1.6365856812306254</c:v>
                </c:pt>
                <c:pt idx="27">
                  <c:v>1.6667199438997593</c:v>
                </c:pt>
                <c:pt idx="28">
                  <c:v>1.696639762067264</c:v>
                </c:pt>
                <c:pt idx="29">
                  <c:v>1.725951871461223</c:v>
                </c:pt>
                <c:pt idx="30">
                  <c:v>1.7545269305462308</c:v>
                </c:pt>
                <c:pt idx="31">
                  <c:v>1.7824204045880481</c:v>
                </c:pt>
                <c:pt idx="32">
                  <c:v>1.8096569151173632</c:v>
                </c:pt>
                <c:pt idx="33">
                  <c:v>1.8363276137629563</c:v>
                </c:pt>
                <c:pt idx="34">
                  <c:v>1.8625165567256696</c:v>
                </c:pt>
                <c:pt idx="35">
                  <c:v>1.8882053982014462</c:v>
                </c:pt>
                <c:pt idx="36">
                  <c:v>1.9134002938973351</c:v>
                </c:pt>
                <c:pt idx="37">
                  <c:v>1.9382525606098353</c:v>
                </c:pt>
                <c:pt idx="38">
                  <c:v>1.9629617876600929</c:v>
                </c:pt>
                <c:pt idx="39">
                  <c:v>1.9876866059028111</c:v>
                </c:pt>
                <c:pt idx="40">
                  <c:v>2.0124841430371503</c:v>
                </c:pt>
                <c:pt idx="41">
                  <c:v>2.0373660808609695</c:v>
                </c:pt>
                <c:pt idx="42">
                  <c:v>2.0623878710161851</c:v>
                </c:pt>
                <c:pt idx="43">
                  <c:v>2.0875964745702285</c:v>
                </c:pt>
                <c:pt idx="44">
                  <c:v>2.1130240859650362</c:v>
                </c:pt>
                <c:pt idx="45">
                  <c:v>2.1386931514574665</c:v>
                </c:pt>
                <c:pt idx="46">
                  <c:v>2.1646037443567772</c:v>
                </c:pt>
                <c:pt idx="47">
                  <c:v>2.1907301554953658</c:v>
                </c:pt>
                <c:pt idx="48">
                  <c:v>2.2170282964907155</c:v>
                </c:pt>
                <c:pt idx="49">
                  <c:v>2.2434525696329723</c:v>
                </c:pt>
                <c:pt idx="50">
                  <c:v>2.2699915844150467</c:v>
                </c:pt>
                <c:pt idx="51">
                  <c:v>2.2966144114662717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738048"/>
        <c:axId val="172766848"/>
      </c:lineChart>
      <c:catAx>
        <c:axId val="172738048"/>
        <c:scaling>
          <c:orientation val="minMax"/>
        </c:scaling>
        <c:delete val="0"/>
        <c:axPos val="b"/>
        <c:numFmt formatCode="General" sourceLinked="1"/>
        <c:majorTickMark val="cross"/>
        <c:minorTickMark val="in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  <c:crossAx val="172766848"/>
        <c:crosses val="autoZero"/>
        <c:auto val="1"/>
        <c:lblAlgn val="ctr"/>
        <c:lblOffset val="100"/>
        <c:tickLblSkip val="5"/>
        <c:tickMarkSkip val="10"/>
        <c:noMultiLvlLbl val="0"/>
      </c:catAx>
      <c:valAx>
        <c:axId val="172766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7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r>
                  <a:rPr lang="en-CA" sz="1400" baseline="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Food animal stocks </a:t>
                </a:r>
              </a:p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r>
                  <a:rPr lang="en-CA" sz="1400" baseline="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(index numbers,  1961 = 1.0)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" sourceLinked="0"/>
        <c:majorTickMark val="cross"/>
        <c:minorTickMark val="in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2738048"/>
        <c:crossesAt val="1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4122612448077638"/>
          <c:y val="0.11314051376982531"/>
          <c:w val="0.15291372005437487"/>
          <c:h val="0.579957354043602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1"/>
          <c:order val="0"/>
          <c:tx>
            <c:strRef>
              <c:f>Data!$A$3</c:f>
              <c:strCache>
                <c:ptCount val="1"/>
                <c:pt idx="0">
                  <c:v>Chickens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Data!$C$3:$BB$3</c:f>
              <c:numCache>
                <c:formatCode>_-* #,##0_-;\-* #,##0_-;_-* "-"??_-;_-@_-</c:formatCode>
                <c:ptCount val="52"/>
                <c:pt idx="0">
                  <c:v>3906690000</c:v>
                </c:pt>
                <c:pt idx="1">
                  <c:v>4048728000</c:v>
                </c:pt>
                <c:pt idx="2">
                  <c:v>4163131000</c:v>
                </c:pt>
                <c:pt idx="3">
                  <c:v>4231221000</c:v>
                </c:pt>
                <c:pt idx="4">
                  <c:v>4349674000</c:v>
                </c:pt>
                <c:pt idx="5">
                  <c:v>4445629000</c:v>
                </c:pt>
                <c:pt idx="6">
                  <c:v>4666511000</c:v>
                </c:pt>
                <c:pt idx="7">
                  <c:v>4823170000</c:v>
                </c:pt>
                <c:pt idx="8">
                  <c:v>4988438000</c:v>
                </c:pt>
                <c:pt idx="9">
                  <c:v>5209733000</c:v>
                </c:pt>
                <c:pt idx="10">
                  <c:v>5381140000</c:v>
                </c:pt>
                <c:pt idx="11">
                  <c:v>5538868000</c:v>
                </c:pt>
                <c:pt idx="12">
                  <c:v>5662376000</c:v>
                </c:pt>
                <c:pt idx="13">
                  <c:v>5803950000</c:v>
                </c:pt>
                <c:pt idx="14">
                  <c:v>5893257000</c:v>
                </c:pt>
                <c:pt idx="15">
                  <c:v>6061596000</c:v>
                </c:pt>
                <c:pt idx="16">
                  <c:v>6258969000</c:v>
                </c:pt>
                <c:pt idx="17">
                  <c:v>6587622000</c:v>
                </c:pt>
                <c:pt idx="18">
                  <c:v>6923979000</c:v>
                </c:pt>
                <c:pt idx="19">
                  <c:v>7218608000</c:v>
                </c:pt>
                <c:pt idx="20">
                  <c:v>7513928000</c:v>
                </c:pt>
                <c:pt idx="21">
                  <c:v>7748195000</c:v>
                </c:pt>
                <c:pt idx="22">
                  <c:v>7958785000</c:v>
                </c:pt>
                <c:pt idx="23">
                  <c:v>8274833000</c:v>
                </c:pt>
                <c:pt idx="24">
                  <c:v>8614186000</c:v>
                </c:pt>
                <c:pt idx="25">
                  <c:v>9059121000</c:v>
                </c:pt>
                <c:pt idx="26">
                  <c:v>9559725000</c:v>
                </c:pt>
                <c:pt idx="27">
                  <c:v>9931482000</c:v>
                </c:pt>
                <c:pt idx="28">
                  <c:v>10252775000</c:v>
                </c:pt>
                <c:pt idx="29">
                  <c:v>10620328000</c:v>
                </c:pt>
                <c:pt idx="30">
                  <c:v>11053268000</c:v>
                </c:pt>
                <c:pt idx="31">
                  <c:v>11521089000</c:v>
                </c:pt>
                <c:pt idx="32">
                  <c:v>11859545000</c:v>
                </c:pt>
                <c:pt idx="33">
                  <c:v>12507308000</c:v>
                </c:pt>
                <c:pt idx="34">
                  <c:v>12936382000</c:v>
                </c:pt>
                <c:pt idx="35">
                  <c:v>13519055000</c:v>
                </c:pt>
                <c:pt idx="36">
                  <c:v>14133456000</c:v>
                </c:pt>
                <c:pt idx="37">
                  <c:v>13072762000</c:v>
                </c:pt>
                <c:pt idx="38">
                  <c:v>13635247000</c:v>
                </c:pt>
                <c:pt idx="39">
                  <c:v>14378958000</c:v>
                </c:pt>
                <c:pt idx="40">
                  <c:v>14970382000</c:v>
                </c:pt>
                <c:pt idx="41">
                  <c:v>15920712000</c:v>
                </c:pt>
                <c:pt idx="42">
                  <c:v>16109783000</c:v>
                </c:pt>
                <c:pt idx="43">
                  <c:v>16737653000</c:v>
                </c:pt>
                <c:pt idx="44">
                  <c:v>17265580000</c:v>
                </c:pt>
                <c:pt idx="45">
                  <c:v>17667603000</c:v>
                </c:pt>
                <c:pt idx="46">
                  <c:v>18467941000</c:v>
                </c:pt>
                <c:pt idx="47">
                  <c:v>19054568000</c:v>
                </c:pt>
                <c:pt idx="48">
                  <c:v>19946518000</c:v>
                </c:pt>
                <c:pt idx="49">
                  <c:v>20342551000</c:v>
                </c:pt>
                <c:pt idx="50">
                  <c:v>20877568000</c:v>
                </c:pt>
                <c:pt idx="51">
                  <c:v>21867323000</c:v>
                </c:pt>
              </c:numCache>
            </c:numRef>
          </c:val>
        </c:ser>
        <c:ser>
          <c:idx val="2"/>
          <c:order val="1"/>
          <c:tx>
            <c:strRef>
              <c:f>Data!$A$5</c:f>
              <c:strCache>
                <c:ptCount val="1"/>
                <c:pt idx="0">
                  <c:v>Buffaloes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Data!$C$5:$BB$5</c:f>
              <c:numCache>
                <c:formatCode>#,##0</c:formatCode>
                <c:ptCount val="52"/>
                <c:pt idx="0">
                  <c:v>88321807</c:v>
                </c:pt>
                <c:pt idx="1">
                  <c:v>89302827</c:v>
                </c:pt>
                <c:pt idx="2">
                  <c:v>89769135</c:v>
                </c:pt>
                <c:pt idx="3">
                  <c:v>93361741</c:v>
                </c:pt>
                <c:pt idx="4">
                  <c:v>94373552</c:v>
                </c:pt>
                <c:pt idx="5">
                  <c:v>98895534</c:v>
                </c:pt>
                <c:pt idx="6">
                  <c:v>101173121</c:v>
                </c:pt>
                <c:pt idx="7">
                  <c:v>104401433</c:v>
                </c:pt>
                <c:pt idx="8">
                  <c:v>106224772</c:v>
                </c:pt>
                <c:pt idx="9">
                  <c:v>107262744</c:v>
                </c:pt>
                <c:pt idx="10">
                  <c:v>108708343</c:v>
                </c:pt>
                <c:pt idx="11">
                  <c:v>109633501</c:v>
                </c:pt>
                <c:pt idx="12">
                  <c:v>111124233</c:v>
                </c:pt>
                <c:pt idx="13">
                  <c:v>113043926</c:v>
                </c:pt>
                <c:pt idx="14">
                  <c:v>113030110</c:v>
                </c:pt>
                <c:pt idx="15">
                  <c:v>113821289</c:v>
                </c:pt>
                <c:pt idx="16">
                  <c:v>114840922</c:v>
                </c:pt>
                <c:pt idx="17">
                  <c:v>116637541</c:v>
                </c:pt>
                <c:pt idx="18">
                  <c:v>118973623</c:v>
                </c:pt>
                <c:pt idx="19">
                  <c:v>121493833</c:v>
                </c:pt>
                <c:pt idx="20">
                  <c:v>124212022</c:v>
                </c:pt>
                <c:pt idx="21">
                  <c:v>127542439</c:v>
                </c:pt>
                <c:pt idx="22">
                  <c:v>130092471</c:v>
                </c:pt>
                <c:pt idx="23">
                  <c:v>133173476</c:v>
                </c:pt>
                <c:pt idx="24">
                  <c:v>136241764</c:v>
                </c:pt>
                <c:pt idx="25">
                  <c:v>141829517</c:v>
                </c:pt>
                <c:pt idx="26">
                  <c:v>141762124</c:v>
                </c:pt>
                <c:pt idx="27">
                  <c:v>143622953</c:v>
                </c:pt>
                <c:pt idx="28">
                  <c:v>145643417</c:v>
                </c:pt>
                <c:pt idx="29">
                  <c:v>148184210</c:v>
                </c:pt>
                <c:pt idx="30">
                  <c:v>150214579</c:v>
                </c:pt>
                <c:pt idx="31">
                  <c:v>153194578</c:v>
                </c:pt>
                <c:pt idx="32">
                  <c:v>154809057</c:v>
                </c:pt>
                <c:pt idx="33">
                  <c:v>156559851</c:v>
                </c:pt>
                <c:pt idx="34">
                  <c:v>158535500</c:v>
                </c:pt>
                <c:pt idx="35">
                  <c:v>159528028</c:v>
                </c:pt>
                <c:pt idx="36">
                  <c:v>159190892</c:v>
                </c:pt>
                <c:pt idx="37">
                  <c:v>160667087</c:v>
                </c:pt>
                <c:pt idx="38">
                  <c:v>162276347</c:v>
                </c:pt>
                <c:pt idx="39">
                  <c:v>164114424</c:v>
                </c:pt>
                <c:pt idx="40">
                  <c:v>166281138</c:v>
                </c:pt>
                <c:pt idx="41">
                  <c:v>168899181</c:v>
                </c:pt>
                <c:pt idx="42">
                  <c:v>171674884</c:v>
                </c:pt>
                <c:pt idx="43">
                  <c:v>174138073</c:v>
                </c:pt>
                <c:pt idx="44">
                  <c:v>177084993</c:v>
                </c:pt>
                <c:pt idx="45">
                  <c:v>180634680</c:v>
                </c:pt>
                <c:pt idx="46">
                  <c:v>184054082</c:v>
                </c:pt>
                <c:pt idx="47">
                  <c:v>187163322</c:v>
                </c:pt>
                <c:pt idx="48">
                  <c:v>190204807</c:v>
                </c:pt>
                <c:pt idx="49">
                  <c:v>192875380</c:v>
                </c:pt>
                <c:pt idx="50">
                  <c:v>195445646</c:v>
                </c:pt>
                <c:pt idx="51">
                  <c:v>198883259</c:v>
                </c:pt>
              </c:numCache>
            </c:numRef>
          </c:val>
        </c:ser>
        <c:ser>
          <c:idx val="3"/>
          <c:order val="2"/>
          <c:tx>
            <c:strRef>
              <c:f>Data!$A$6</c:f>
              <c:strCache>
                <c:ptCount val="1"/>
                <c:pt idx="0">
                  <c:v>Cattle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Data!$C$6:$BB$6</c:f>
              <c:numCache>
                <c:formatCode>#,##0</c:formatCode>
                <c:ptCount val="52"/>
                <c:pt idx="0">
                  <c:v>942175069</c:v>
                </c:pt>
                <c:pt idx="1">
                  <c:v>957172513</c:v>
                </c:pt>
                <c:pt idx="2">
                  <c:v>970382904</c:v>
                </c:pt>
                <c:pt idx="3">
                  <c:v>987575200</c:v>
                </c:pt>
                <c:pt idx="4">
                  <c:v>1008908424</c:v>
                </c:pt>
                <c:pt idx="5">
                  <c:v>1027750977</c:v>
                </c:pt>
                <c:pt idx="6">
                  <c:v>1049782778</c:v>
                </c:pt>
                <c:pt idx="7">
                  <c:v>1064668338</c:v>
                </c:pt>
                <c:pt idx="8">
                  <c:v>1069887690</c:v>
                </c:pt>
                <c:pt idx="9">
                  <c:v>1081641464</c:v>
                </c:pt>
                <c:pt idx="10">
                  <c:v>1096646411</c:v>
                </c:pt>
                <c:pt idx="11">
                  <c:v>1119330011</c:v>
                </c:pt>
                <c:pt idx="12">
                  <c:v>1138722624</c:v>
                </c:pt>
                <c:pt idx="13">
                  <c:v>1166767929</c:v>
                </c:pt>
                <c:pt idx="14">
                  <c:v>1187927592</c:v>
                </c:pt>
                <c:pt idx="15">
                  <c:v>1199671280</c:v>
                </c:pt>
                <c:pt idx="16">
                  <c:v>1204693621</c:v>
                </c:pt>
                <c:pt idx="17">
                  <c:v>1206219455</c:v>
                </c:pt>
                <c:pt idx="18">
                  <c:v>1211069690</c:v>
                </c:pt>
                <c:pt idx="19">
                  <c:v>1217018356</c:v>
                </c:pt>
                <c:pt idx="20">
                  <c:v>1228589591</c:v>
                </c:pt>
                <c:pt idx="21">
                  <c:v>1242283701</c:v>
                </c:pt>
                <c:pt idx="22">
                  <c:v>1249419026</c:v>
                </c:pt>
                <c:pt idx="23">
                  <c:v>1255289724</c:v>
                </c:pt>
                <c:pt idx="24">
                  <c:v>1260012902</c:v>
                </c:pt>
                <c:pt idx="25">
                  <c:v>1266650034</c:v>
                </c:pt>
                <c:pt idx="26">
                  <c:v>1266575758</c:v>
                </c:pt>
                <c:pt idx="27">
                  <c:v>1272139327</c:v>
                </c:pt>
                <c:pt idx="28">
                  <c:v>1289183336</c:v>
                </c:pt>
                <c:pt idx="29">
                  <c:v>1296816099</c:v>
                </c:pt>
                <c:pt idx="30">
                  <c:v>1296047110</c:v>
                </c:pt>
                <c:pt idx="31">
                  <c:v>1301413221</c:v>
                </c:pt>
                <c:pt idx="32">
                  <c:v>1300050891</c:v>
                </c:pt>
                <c:pt idx="33">
                  <c:v>1309619728</c:v>
                </c:pt>
                <c:pt idx="34">
                  <c:v>1313094865</c:v>
                </c:pt>
                <c:pt idx="35">
                  <c:v>1308843237</c:v>
                </c:pt>
                <c:pt idx="36">
                  <c:v>1309169316</c:v>
                </c:pt>
                <c:pt idx="37">
                  <c:v>1301859845</c:v>
                </c:pt>
                <c:pt idx="38">
                  <c:v>1302566277</c:v>
                </c:pt>
                <c:pt idx="39">
                  <c:v>1302894674</c:v>
                </c:pt>
                <c:pt idx="40">
                  <c:v>1311899498</c:v>
                </c:pt>
                <c:pt idx="41">
                  <c:v>1327721520</c:v>
                </c:pt>
                <c:pt idx="42">
                  <c:v>1347116667</c:v>
                </c:pt>
                <c:pt idx="43">
                  <c:v>1367260622</c:v>
                </c:pt>
                <c:pt idx="44">
                  <c:v>1387356519</c:v>
                </c:pt>
                <c:pt idx="45">
                  <c:v>1409226897</c:v>
                </c:pt>
                <c:pt idx="46">
                  <c:v>1428247673</c:v>
                </c:pt>
                <c:pt idx="47">
                  <c:v>1446820228</c:v>
                </c:pt>
                <c:pt idx="48">
                  <c:v>1459917162</c:v>
                </c:pt>
                <c:pt idx="49">
                  <c:v>1472060188</c:v>
                </c:pt>
                <c:pt idx="50">
                  <c:v>1471870014</c:v>
                </c:pt>
                <c:pt idx="51">
                  <c:v>1485211784</c:v>
                </c:pt>
              </c:numCache>
            </c:numRef>
          </c:val>
        </c:ser>
        <c:ser>
          <c:idx val="4"/>
          <c:order val="3"/>
          <c:tx>
            <c:strRef>
              <c:f>Data!$A$7</c:f>
              <c:strCache>
                <c:ptCount val="1"/>
                <c:pt idx="0">
                  <c:v>Goats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Data!$C$7:$BB$7</c:f>
              <c:numCache>
                <c:formatCode>#,##0</c:formatCode>
                <c:ptCount val="52"/>
                <c:pt idx="0">
                  <c:v>348726793</c:v>
                </c:pt>
                <c:pt idx="1">
                  <c:v>363660819</c:v>
                </c:pt>
                <c:pt idx="2">
                  <c:v>369855953</c:v>
                </c:pt>
                <c:pt idx="3">
                  <c:v>368323406</c:v>
                </c:pt>
                <c:pt idx="4">
                  <c:v>367424287</c:v>
                </c:pt>
                <c:pt idx="5">
                  <c:v>368784918</c:v>
                </c:pt>
                <c:pt idx="6">
                  <c:v>370531563</c:v>
                </c:pt>
                <c:pt idx="7">
                  <c:v>377038611</c:v>
                </c:pt>
                <c:pt idx="8">
                  <c:v>377836878</c:v>
                </c:pt>
                <c:pt idx="9">
                  <c:v>377693648</c:v>
                </c:pt>
                <c:pt idx="10">
                  <c:v>381646309</c:v>
                </c:pt>
                <c:pt idx="11">
                  <c:v>384847128</c:v>
                </c:pt>
                <c:pt idx="12">
                  <c:v>385059708</c:v>
                </c:pt>
                <c:pt idx="13">
                  <c:v>394211973</c:v>
                </c:pt>
                <c:pt idx="14">
                  <c:v>405451809</c:v>
                </c:pt>
                <c:pt idx="15">
                  <c:v>416144460</c:v>
                </c:pt>
                <c:pt idx="16">
                  <c:v>422399870</c:v>
                </c:pt>
                <c:pt idx="17">
                  <c:v>439064898</c:v>
                </c:pt>
                <c:pt idx="18">
                  <c:v>454859987</c:v>
                </c:pt>
                <c:pt idx="19">
                  <c:v>464323188</c:v>
                </c:pt>
                <c:pt idx="20">
                  <c:v>474049851</c:v>
                </c:pt>
                <c:pt idx="21">
                  <c:v>481634834</c:v>
                </c:pt>
                <c:pt idx="22">
                  <c:v>491339450</c:v>
                </c:pt>
                <c:pt idx="23">
                  <c:v>483899533</c:v>
                </c:pt>
                <c:pt idx="24">
                  <c:v>486078510</c:v>
                </c:pt>
                <c:pt idx="25">
                  <c:v>499598547</c:v>
                </c:pt>
                <c:pt idx="26">
                  <c:v>522215805</c:v>
                </c:pt>
                <c:pt idx="27">
                  <c:v>545236617</c:v>
                </c:pt>
                <c:pt idx="28">
                  <c:v>573432973</c:v>
                </c:pt>
                <c:pt idx="29">
                  <c:v>589220192</c:v>
                </c:pt>
                <c:pt idx="30">
                  <c:v>594890183</c:v>
                </c:pt>
                <c:pt idx="31">
                  <c:v>603367434</c:v>
                </c:pt>
                <c:pt idx="32">
                  <c:v>610929850</c:v>
                </c:pt>
                <c:pt idx="33">
                  <c:v>639470316</c:v>
                </c:pt>
                <c:pt idx="34">
                  <c:v>669297707</c:v>
                </c:pt>
                <c:pt idx="35">
                  <c:v>680435714</c:v>
                </c:pt>
                <c:pt idx="36">
                  <c:v>694538210</c:v>
                </c:pt>
                <c:pt idx="37">
                  <c:v>715211552</c:v>
                </c:pt>
                <c:pt idx="38">
                  <c:v>733630403</c:v>
                </c:pt>
                <c:pt idx="39">
                  <c:v>751632381</c:v>
                </c:pt>
                <c:pt idx="40">
                  <c:v>771053043</c:v>
                </c:pt>
                <c:pt idx="41">
                  <c:v>791537803</c:v>
                </c:pt>
                <c:pt idx="42">
                  <c:v>815936724</c:v>
                </c:pt>
                <c:pt idx="43">
                  <c:v>849098457</c:v>
                </c:pt>
                <c:pt idx="44">
                  <c:v>882959041</c:v>
                </c:pt>
                <c:pt idx="45">
                  <c:v>893406772</c:v>
                </c:pt>
                <c:pt idx="46">
                  <c:v>927755108</c:v>
                </c:pt>
                <c:pt idx="47">
                  <c:v>950387460</c:v>
                </c:pt>
                <c:pt idx="48">
                  <c:v>963493483</c:v>
                </c:pt>
                <c:pt idx="49">
                  <c:v>973056029</c:v>
                </c:pt>
                <c:pt idx="50">
                  <c:v>981878863</c:v>
                </c:pt>
                <c:pt idx="51">
                  <c:v>996120851</c:v>
                </c:pt>
              </c:numCache>
            </c:numRef>
          </c:val>
        </c:ser>
        <c:ser>
          <c:idx val="5"/>
          <c:order val="4"/>
          <c:tx>
            <c:strRef>
              <c:f>Data!$A$8</c:f>
              <c:strCache>
                <c:ptCount val="1"/>
                <c:pt idx="0">
                  <c:v>Pigs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Data!$C$8:$BB$8</c:f>
              <c:numCache>
                <c:formatCode>#,##0</c:formatCode>
                <c:ptCount val="52"/>
                <c:pt idx="0">
                  <c:v>406180364</c:v>
                </c:pt>
                <c:pt idx="1">
                  <c:v>422960866</c:v>
                </c:pt>
                <c:pt idx="2">
                  <c:v>447860838</c:v>
                </c:pt>
                <c:pt idx="3">
                  <c:v>459063275</c:v>
                </c:pt>
                <c:pt idx="4">
                  <c:v>496424493</c:v>
                </c:pt>
                <c:pt idx="5">
                  <c:v>510430408</c:v>
                </c:pt>
                <c:pt idx="6">
                  <c:v>547590302</c:v>
                </c:pt>
                <c:pt idx="7">
                  <c:v>547009259</c:v>
                </c:pt>
                <c:pt idx="8">
                  <c:v>537643813</c:v>
                </c:pt>
                <c:pt idx="9">
                  <c:v>547231126</c:v>
                </c:pt>
                <c:pt idx="10">
                  <c:v>618410886</c:v>
                </c:pt>
                <c:pt idx="11">
                  <c:v>669138115</c:v>
                </c:pt>
                <c:pt idx="12">
                  <c:v>684133152</c:v>
                </c:pt>
                <c:pt idx="13">
                  <c:v>687594781</c:v>
                </c:pt>
                <c:pt idx="14">
                  <c:v>685650456</c:v>
                </c:pt>
                <c:pt idx="15">
                  <c:v>682371515</c:v>
                </c:pt>
                <c:pt idx="16">
                  <c:v>711244438</c:v>
                </c:pt>
                <c:pt idx="17">
                  <c:v>737451089</c:v>
                </c:pt>
                <c:pt idx="18">
                  <c:v>764957041</c:v>
                </c:pt>
                <c:pt idx="19">
                  <c:v>797777532</c:v>
                </c:pt>
                <c:pt idx="20">
                  <c:v>780626614</c:v>
                </c:pt>
                <c:pt idx="21">
                  <c:v>769433706</c:v>
                </c:pt>
                <c:pt idx="22">
                  <c:v>776499380</c:v>
                </c:pt>
                <c:pt idx="23">
                  <c:v>788162665</c:v>
                </c:pt>
                <c:pt idx="24">
                  <c:v>793467788</c:v>
                </c:pt>
                <c:pt idx="25">
                  <c:v>825577345</c:v>
                </c:pt>
                <c:pt idx="26">
                  <c:v>835829784</c:v>
                </c:pt>
                <c:pt idx="27">
                  <c:v>829502334</c:v>
                </c:pt>
                <c:pt idx="28">
                  <c:v>844211498</c:v>
                </c:pt>
                <c:pt idx="29">
                  <c:v>848691406</c:v>
                </c:pt>
                <c:pt idx="30">
                  <c:v>854037152</c:v>
                </c:pt>
                <c:pt idx="31">
                  <c:v>854253059</c:v>
                </c:pt>
                <c:pt idx="32">
                  <c:v>847798306</c:v>
                </c:pt>
                <c:pt idx="33">
                  <c:v>849295399</c:v>
                </c:pt>
                <c:pt idx="34">
                  <c:v>845055668</c:v>
                </c:pt>
                <c:pt idx="35">
                  <c:v>835867438</c:v>
                </c:pt>
                <c:pt idx="36">
                  <c:v>830370398</c:v>
                </c:pt>
                <c:pt idx="37">
                  <c:v>837064791</c:v>
                </c:pt>
                <c:pt idx="38">
                  <c:v>851567950</c:v>
                </c:pt>
                <c:pt idx="39">
                  <c:v>856241361</c:v>
                </c:pt>
                <c:pt idx="40">
                  <c:v>855157091</c:v>
                </c:pt>
                <c:pt idx="41">
                  <c:v>864076237</c:v>
                </c:pt>
                <c:pt idx="42">
                  <c:v>873466821</c:v>
                </c:pt>
                <c:pt idx="43">
                  <c:v>872742419</c:v>
                </c:pt>
                <c:pt idx="44">
                  <c:v>884167228</c:v>
                </c:pt>
                <c:pt idx="45">
                  <c:v>903522987</c:v>
                </c:pt>
                <c:pt idx="46">
                  <c:v>919482781</c:v>
                </c:pt>
                <c:pt idx="47">
                  <c:v>925108630</c:v>
                </c:pt>
                <c:pt idx="48">
                  <c:v>940611458</c:v>
                </c:pt>
                <c:pt idx="49">
                  <c:v>972978361</c:v>
                </c:pt>
                <c:pt idx="50">
                  <c:v>968159812</c:v>
                </c:pt>
                <c:pt idx="51">
                  <c:v>966170968</c:v>
                </c:pt>
              </c:numCache>
            </c:numRef>
          </c:val>
        </c:ser>
        <c:ser>
          <c:idx val="6"/>
          <c:order val="5"/>
          <c:tx>
            <c:strRef>
              <c:f>Data!$A$9</c:f>
              <c:strCache>
                <c:ptCount val="1"/>
                <c:pt idx="0">
                  <c:v>Sheep</c:v>
                </c:pt>
              </c:strCache>
            </c:strRef>
          </c:tx>
          <c:spPr>
            <a:solidFill>
              <a:schemeClr val="tx1"/>
            </a:solidFill>
            <a:ln>
              <a:solidFill>
                <a:schemeClr val="bg1"/>
              </a:solidFill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Data!$C$9:$BB$9</c:f>
              <c:numCache>
                <c:formatCode>#,##0</c:formatCode>
                <c:ptCount val="52"/>
                <c:pt idx="0">
                  <c:v>994268736</c:v>
                </c:pt>
                <c:pt idx="1">
                  <c:v>997193122</c:v>
                </c:pt>
                <c:pt idx="2">
                  <c:v>999696719</c:v>
                </c:pt>
                <c:pt idx="3">
                  <c:v>1013486149</c:v>
                </c:pt>
                <c:pt idx="4">
                  <c:v>1030878735</c:v>
                </c:pt>
                <c:pt idx="5">
                  <c:v>1040688491</c:v>
                </c:pt>
                <c:pt idx="6">
                  <c:v>1059154631</c:v>
                </c:pt>
                <c:pt idx="7">
                  <c:v>1074022618</c:v>
                </c:pt>
                <c:pt idx="8">
                  <c:v>1080720926</c:v>
                </c:pt>
                <c:pt idx="9">
                  <c:v>1063272612</c:v>
                </c:pt>
                <c:pt idx="10">
                  <c:v>1066495990</c:v>
                </c:pt>
                <c:pt idx="11">
                  <c:v>1037794191</c:v>
                </c:pt>
                <c:pt idx="12">
                  <c:v>1017700464</c:v>
                </c:pt>
                <c:pt idx="13">
                  <c:v>1028883233</c:v>
                </c:pt>
                <c:pt idx="14">
                  <c:v>1047921744</c:v>
                </c:pt>
                <c:pt idx="15">
                  <c:v>1048035438</c:v>
                </c:pt>
                <c:pt idx="16">
                  <c:v>1037904497</c:v>
                </c:pt>
                <c:pt idx="17">
                  <c:v>1050542345</c:v>
                </c:pt>
                <c:pt idx="18">
                  <c:v>1069312864</c:v>
                </c:pt>
                <c:pt idx="19">
                  <c:v>1098674103</c:v>
                </c:pt>
                <c:pt idx="20">
                  <c:v>1112748725</c:v>
                </c:pt>
                <c:pt idx="21">
                  <c:v>1131468147</c:v>
                </c:pt>
                <c:pt idx="22">
                  <c:v>1127013693</c:v>
                </c:pt>
                <c:pt idx="23">
                  <c:v>1119541796</c:v>
                </c:pt>
                <c:pt idx="24">
                  <c:v>1118781903</c:v>
                </c:pt>
                <c:pt idx="25">
                  <c:v>1126522365</c:v>
                </c:pt>
                <c:pt idx="26">
                  <c:v>1142088337</c:v>
                </c:pt>
                <c:pt idx="27">
                  <c:v>1162707845</c:v>
                </c:pt>
                <c:pt idx="28">
                  <c:v>1197251128</c:v>
                </c:pt>
                <c:pt idx="29">
                  <c:v>1205687558</c:v>
                </c:pt>
                <c:pt idx="30">
                  <c:v>1182021748</c:v>
                </c:pt>
                <c:pt idx="31">
                  <c:v>1158776374</c:v>
                </c:pt>
                <c:pt idx="32">
                  <c:v>1118373647</c:v>
                </c:pt>
                <c:pt idx="33">
                  <c:v>1108687752</c:v>
                </c:pt>
                <c:pt idx="34">
                  <c:v>1072578520</c:v>
                </c:pt>
                <c:pt idx="35">
                  <c:v>1050638089</c:v>
                </c:pt>
                <c:pt idx="36">
                  <c:v>1042270387</c:v>
                </c:pt>
                <c:pt idx="37">
                  <c:v>1046899988</c:v>
                </c:pt>
                <c:pt idx="38">
                  <c:v>1056121318</c:v>
                </c:pt>
                <c:pt idx="39">
                  <c:v>1059082358</c:v>
                </c:pt>
                <c:pt idx="40">
                  <c:v>1040031737</c:v>
                </c:pt>
                <c:pt idx="41">
                  <c:v>1034096998</c:v>
                </c:pt>
                <c:pt idx="42">
                  <c:v>1047009368</c:v>
                </c:pt>
                <c:pt idx="43">
                  <c:v>1081375403</c:v>
                </c:pt>
                <c:pt idx="44">
                  <c:v>1117011022</c:v>
                </c:pt>
                <c:pt idx="45">
                  <c:v>1124663042</c:v>
                </c:pt>
                <c:pt idx="46">
                  <c:v>1138471612</c:v>
                </c:pt>
                <c:pt idx="47">
                  <c:v>1127841146</c:v>
                </c:pt>
                <c:pt idx="48">
                  <c:v>1121734267</c:v>
                </c:pt>
                <c:pt idx="49">
                  <c:v>1127475009</c:v>
                </c:pt>
                <c:pt idx="50">
                  <c:v>1152396163</c:v>
                </c:pt>
                <c:pt idx="51">
                  <c:v>1169004916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2627968"/>
        <c:axId val="172768576"/>
      </c:areaChart>
      <c:catAx>
        <c:axId val="172627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  <a:lumOff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  <c:crossAx val="172768576"/>
        <c:crosses val="autoZero"/>
        <c:auto val="1"/>
        <c:lblAlgn val="ctr"/>
        <c:lblOffset val="100"/>
        <c:tickLblSkip val="5"/>
        <c:noMultiLvlLbl val="0"/>
      </c:catAx>
      <c:valAx>
        <c:axId val="172768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r>
                  <a:rPr lang="en-US" sz="1600" baseline="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Global livestock in millions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solidFill>
              <a:schemeClr val="bg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  <c:crossAx val="172627968"/>
        <c:crosses val="autoZero"/>
        <c:crossBetween val="midCat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0176146121823"/>
          <c:y val="2.9800995602066217E-2"/>
          <c:w val="0.69835438067385314"/>
          <c:h val="0.89716148679499441"/>
        </c:manualLayout>
      </c:layout>
      <c:areaChart>
        <c:grouping val="stacked"/>
        <c:varyColors val="0"/>
        <c:ser>
          <c:idx val="2"/>
          <c:order val="0"/>
          <c:tx>
            <c:strRef>
              <c:f>Data!$A$22</c:f>
              <c:strCache>
                <c:ptCount val="1"/>
                <c:pt idx="0">
                  <c:v>Cattle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chemeClr val="bg1"/>
              </a:solidFill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Data!$C$22:$BB$22</c:f>
              <c:numCache>
                <c:formatCode>0.00</c:formatCode>
                <c:ptCount val="52"/>
                <c:pt idx="0">
                  <c:v>659.52254829999993</c:v>
                </c:pt>
                <c:pt idx="1">
                  <c:v>670.02075909999985</c:v>
                </c:pt>
                <c:pt idx="2">
                  <c:v>679.2680327999999</c:v>
                </c:pt>
                <c:pt idx="3">
                  <c:v>691.30264</c:v>
                </c:pt>
                <c:pt idx="4">
                  <c:v>706.23589679999998</c:v>
                </c:pt>
                <c:pt idx="5">
                  <c:v>719.42568389999997</c:v>
                </c:pt>
                <c:pt idx="6">
                  <c:v>734.84794459999989</c:v>
                </c:pt>
                <c:pt idx="7">
                  <c:v>745.2678365999999</c:v>
                </c:pt>
                <c:pt idx="8">
                  <c:v>748.92138299999999</c:v>
                </c:pt>
                <c:pt idx="9">
                  <c:v>757.14902480000001</c:v>
                </c:pt>
                <c:pt idx="10">
                  <c:v>767.65248769999994</c:v>
                </c:pt>
                <c:pt idx="11">
                  <c:v>783.53100769999992</c:v>
                </c:pt>
                <c:pt idx="12">
                  <c:v>797.10583679999991</c:v>
                </c:pt>
                <c:pt idx="13">
                  <c:v>816.73755029999995</c:v>
                </c:pt>
                <c:pt idx="14">
                  <c:v>831.54931439999996</c:v>
                </c:pt>
                <c:pt idx="15">
                  <c:v>839.76989600000002</c:v>
                </c:pt>
                <c:pt idx="16">
                  <c:v>843.28553469999997</c:v>
                </c:pt>
                <c:pt idx="17">
                  <c:v>844.35361850000004</c:v>
                </c:pt>
                <c:pt idx="18">
                  <c:v>847.748783</c:v>
                </c:pt>
                <c:pt idx="19">
                  <c:v>851.91284919999998</c:v>
                </c:pt>
                <c:pt idx="20">
                  <c:v>860.01271369999995</c:v>
                </c:pt>
                <c:pt idx="21">
                  <c:v>869.59859069999993</c:v>
                </c:pt>
                <c:pt idx="22">
                  <c:v>874.59331819999989</c:v>
                </c:pt>
                <c:pt idx="23">
                  <c:v>878.70280679999996</c:v>
                </c:pt>
                <c:pt idx="24">
                  <c:v>882.00903140000003</c:v>
                </c:pt>
                <c:pt idx="25">
                  <c:v>886.65502379999998</c:v>
                </c:pt>
                <c:pt idx="26">
                  <c:v>886.6030305999999</c:v>
                </c:pt>
                <c:pt idx="27">
                  <c:v>890.49752890000002</c:v>
                </c:pt>
                <c:pt idx="28">
                  <c:v>902.42833519999988</c:v>
                </c:pt>
                <c:pt idx="29">
                  <c:v>907.77126929999997</c:v>
                </c:pt>
                <c:pt idx="30">
                  <c:v>907.23297700000001</c:v>
                </c:pt>
                <c:pt idx="31">
                  <c:v>910.98925469999995</c:v>
                </c:pt>
                <c:pt idx="32">
                  <c:v>910.03562369999997</c:v>
                </c:pt>
                <c:pt idx="33">
                  <c:v>916.73380959999986</c:v>
                </c:pt>
                <c:pt idx="34">
                  <c:v>919.1664055</c:v>
                </c:pt>
                <c:pt idx="35">
                  <c:v>916.19026589999999</c:v>
                </c:pt>
                <c:pt idx="36">
                  <c:v>916.41852119999987</c:v>
                </c:pt>
                <c:pt idx="37">
                  <c:v>911.30189150000001</c:v>
                </c:pt>
                <c:pt idx="38">
                  <c:v>911.7963939</c:v>
                </c:pt>
                <c:pt idx="39">
                  <c:v>912.0262717999999</c:v>
                </c:pt>
                <c:pt idx="40">
                  <c:v>918.32964859999993</c:v>
                </c:pt>
                <c:pt idx="41">
                  <c:v>929.40506400000004</c:v>
                </c:pt>
                <c:pt idx="42">
                  <c:v>942.98166689999994</c:v>
                </c:pt>
                <c:pt idx="43">
                  <c:v>957.08243540000001</c:v>
                </c:pt>
                <c:pt idx="44">
                  <c:v>971.14956329999995</c:v>
                </c:pt>
                <c:pt idx="45">
                  <c:v>986.45882789999996</c:v>
                </c:pt>
                <c:pt idx="46">
                  <c:v>999.77337109999985</c:v>
                </c:pt>
                <c:pt idx="47">
                  <c:v>1012.7741595999998</c:v>
                </c:pt>
                <c:pt idx="48">
                  <c:v>1021.9420134</c:v>
                </c:pt>
                <c:pt idx="49">
                  <c:v>1030.4421315999998</c:v>
                </c:pt>
                <c:pt idx="50">
                  <c:v>1030.3090098</c:v>
                </c:pt>
                <c:pt idx="51" formatCode="_(* #,##0.00_);_(* \(#,##0.00\);_(* &quot;-&quot;??_);_(@_)">
                  <c:v>1039.6482487999999</c:v>
                </c:pt>
              </c:numCache>
            </c:numRef>
          </c:val>
        </c:ser>
        <c:ser>
          <c:idx val="4"/>
          <c:order val="1"/>
          <c:tx>
            <c:strRef>
              <c:f>Data!$A$24</c:f>
              <c:strCache>
                <c:ptCount val="1"/>
                <c:pt idx="0">
                  <c:v>Pigs</c:v>
                </c:pt>
              </c:strCache>
            </c:strRef>
          </c:tx>
          <c:spPr>
            <a:solidFill>
              <a:srgbClr val="FF66FF"/>
            </a:solidFill>
            <a:ln>
              <a:solidFill>
                <a:schemeClr val="bg1"/>
              </a:solidFill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Data!$C$24:$BB$24</c:f>
              <c:numCache>
                <c:formatCode>0.00</c:formatCode>
                <c:ptCount val="52"/>
                <c:pt idx="0">
                  <c:v>81.236072800000017</c:v>
                </c:pt>
                <c:pt idx="1">
                  <c:v>84.592173200000005</c:v>
                </c:pt>
                <c:pt idx="2">
                  <c:v>89.572167600000014</c:v>
                </c:pt>
                <c:pt idx="3">
                  <c:v>91.812655000000007</c:v>
                </c:pt>
                <c:pt idx="4">
                  <c:v>99.284898600000005</c:v>
                </c:pt>
                <c:pt idx="5">
                  <c:v>102.08608160000001</c:v>
                </c:pt>
                <c:pt idx="6">
                  <c:v>109.51806040000001</c:v>
                </c:pt>
                <c:pt idx="7">
                  <c:v>109.40185180000002</c:v>
                </c:pt>
                <c:pt idx="8">
                  <c:v>107.52876260000001</c:v>
                </c:pt>
                <c:pt idx="9">
                  <c:v>109.4462252</c:v>
                </c:pt>
                <c:pt idx="10">
                  <c:v>123.6821772</c:v>
                </c:pt>
                <c:pt idx="11">
                  <c:v>133.82762299999999</c:v>
                </c:pt>
                <c:pt idx="12">
                  <c:v>136.8266304</c:v>
                </c:pt>
                <c:pt idx="13">
                  <c:v>137.51895620000002</c:v>
                </c:pt>
                <c:pt idx="14">
                  <c:v>137.13009120000001</c:v>
                </c:pt>
                <c:pt idx="15">
                  <c:v>136.47430299999999</c:v>
                </c:pt>
                <c:pt idx="16">
                  <c:v>142.24888759999999</c:v>
                </c:pt>
                <c:pt idx="17">
                  <c:v>147.49021780000001</c:v>
                </c:pt>
                <c:pt idx="18">
                  <c:v>152.99140820000002</c:v>
                </c:pt>
                <c:pt idx="19">
                  <c:v>159.55550640000001</c:v>
                </c:pt>
                <c:pt idx="20">
                  <c:v>156.12532280000002</c:v>
                </c:pt>
                <c:pt idx="21">
                  <c:v>153.88674120000002</c:v>
                </c:pt>
                <c:pt idx="22">
                  <c:v>155.29987600000001</c:v>
                </c:pt>
                <c:pt idx="23">
                  <c:v>157.632533</c:v>
                </c:pt>
                <c:pt idx="24">
                  <c:v>158.69355759999999</c:v>
                </c:pt>
                <c:pt idx="25">
                  <c:v>165.11546899999999</c:v>
                </c:pt>
                <c:pt idx="26">
                  <c:v>167.1659568</c:v>
                </c:pt>
                <c:pt idx="27">
                  <c:v>165.9004668</c:v>
                </c:pt>
                <c:pt idx="28">
                  <c:v>168.84229960000002</c:v>
                </c:pt>
                <c:pt idx="29">
                  <c:v>169.73828120000002</c:v>
                </c:pt>
                <c:pt idx="30">
                  <c:v>170.80743040000002</c:v>
                </c:pt>
                <c:pt idx="31">
                  <c:v>170.85061180000002</c:v>
                </c:pt>
                <c:pt idx="32">
                  <c:v>169.55966120000002</c:v>
                </c:pt>
                <c:pt idx="33">
                  <c:v>169.85907980000002</c:v>
                </c:pt>
                <c:pt idx="34">
                  <c:v>169.01113360000002</c:v>
                </c:pt>
                <c:pt idx="35">
                  <c:v>167.17348760000002</c:v>
                </c:pt>
                <c:pt idx="36">
                  <c:v>166.07407960000003</c:v>
                </c:pt>
                <c:pt idx="37">
                  <c:v>167.41295820000002</c:v>
                </c:pt>
                <c:pt idx="38">
                  <c:v>170.31359</c:v>
                </c:pt>
                <c:pt idx="39">
                  <c:v>171.24827220000003</c:v>
                </c:pt>
                <c:pt idx="40">
                  <c:v>171.03141820000002</c:v>
                </c:pt>
                <c:pt idx="41">
                  <c:v>172.8152474</c:v>
                </c:pt>
                <c:pt idx="42">
                  <c:v>174.69336420000002</c:v>
                </c:pt>
                <c:pt idx="43">
                  <c:v>174.54848380000001</c:v>
                </c:pt>
                <c:pt idx="44">
                  <c:v>176.83344560000003</c:v>
                </c:pt>
                <c:pt idx="45">
                  <c:v>180.70459740000001</c:v>
                </c:pt>
                <c:pt idx="46">
                  <c:v>183.89655620000002</c:v>
                </c:pt>
                <c:pt idx="47">
                  <c:v>185.021726</c:v>
                </c:pt>
                <c:pt idx="48">
                  <c:v>188.12229160000001</c:v>
                </c:pt>
                <c:pt idx="49">
                  <c:v>194.59567220000002</c:v>
                </c:pt>
                <c:pt idx="50">
                  <c:v>193.63196239999999</c:v>
                </c:pt>
                <c:pt idx="51" formatCode="_(* #,##0.00_);_(* \(#,##0.00\);_(* &quot;-&quot;??_);_(@_)">
                  <c:v>193.23419360000003</c:v>
                </c:pt>
              </c:numCache>
            </c:numRef>
          </c:val>
        </c:ser>
        <c:ser>
          <c:idx val="0"/>
          <c:order val="2"/>
          <c:tx>
            <c:strRef>
              <c:f>Data!$A$20</c:f>
              <c:strCache>
                <c:ptCount val="1"/>
                <c:pt idx="0">
                  <c:v>Chickens</c:v>
                </c:pt>
              </c:strCache>
            </c:strRef>
          </c:tx>
          <c:spPr>
            <a:solidFill>
              <a:srgbClr val="FFCC00"/>
            </a:solidFill>
            <a:ln>
              <a:solidFill>
                <a:schemeClr val="bg1">
                  <a:alpha val="97000"/>
                </a:schemeClr>
              </a:solidFill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Data!$C$20:$BB$20</c:f>
              <c:numCache>
                <c:formatCode>0.00</c:formatCode>
                <c:ptCount val="52"/>
                <c:pt idx="0">
                  <c:v>39.066900000000004</c:v>
                </c:pt>
                <c:pt idx="1">
                  <c:v>40.487279999999998</c:v>
                </c:pt>
                <c:pt idx="2">
                  <c:v>41.631309999999999</c:v>
                </c:pt>
                <c:pt idx="3">
                  <c:v>42.31221</c:v>
                </c:pt>
                <c:pt idx="4">
                  <c:v>43.496739999999996</c:v>
                </c:pt>
                <c:pt idx="5">
                  <c:v>44.456290000000003</c:v>
                </c:pt>
                <c:pt idx="6">
                  <c:v>46.665109999999999</c:v>
                </c:pt>
                <c:pt idx="7">
                  <c:v>48.231700000000004</c:v>
                </c:pt>
                <c:pt idx="8">
                  <c:v>49.884380000000007</c:v>
                </c:pt>
                <c:pt idx="9">
                  <c:v>52.097329999999999</c:v>
                </c:pt>
                <c:pt idx="10">
                  <c:v>53.811399999999999</c:v>
                </c:pt>
                <c:pt idx="11">
                  <c:v>55.388680000000001</c:v>
                </c:pt>
                <c:pt idx="12">
                  <c:v>56.623760000000004</c:v>
                </c:pt>
                <c:pt idx="13">
                  <c:v>58.039499999999997</c:v>
                </c:pt>
                <c:pt idx="14">
                  <c:v>58.932569999999998</c:v>
                </c:pt>
                <c:pt idx="15">
                  <c:v>60.615960000000001</c:v>
                </c:pt>
                <c:pt idx="16">
                  <c:v>62.589690000000004</c:v>
                </c:pt>
                <c:pt idx="17">
                  <c:v>65.876220000000004</c:v>
                </c:pt>
                <c:pt idx="18">
                  <c:v>69.239790000000013</c:v>
                </c:pt>
                <c:pt idx="19">
                  <c:v>72.186080000000004</c:v>
                </c:pt>
                <c:pt idx="20">
                  <c:v>75.139279999999999</c:v>
                </c:pt>
                <c:pt idx="21">
                  <c:v>77.481949999999998</c:v>
                </c:pt>
                <c:pt idx="22">
                  <c:v>79.587850000000003</c:v>
                </c:pt>
                <c:pt idx="23">
                  <c:v>82.748329999999996</c:v>
                </c:pt>
                <c:pt idx="24">
                  <c:v>86.141859999999994</c:v>
                </c:pt>
                <c:pt idx="25">
                  <c:v>90.591210000000004</c:v>
                </c:pt>
                <c:pt idx="26">
                  <c:v>95.597250000000003</c:v>
                </c:pt>
                <c:pt idx="27">
                  <c:v>99.314820000000012</c:v>
                </c:pt>
                <c:pt idx="28">
                  <c:v>102.52775</c:v>
                </c:pt>
                <c:pt idx="29">
                  <c:v>106.20327999999999</c:v>
                </c:pt>
                <c:pt idx="30">
                  <c:v>110.53268000000001</c:v>
                </c:pt>
                <c:pt idx="31">
                  <c:v>115.21089000000001</c:v>
                </c:pt>
                <c:pt idx="32">
                  <c:v>118.59545</c:v>
                </c:pt>
                <c:pt idx="33">
                  <c:v>125.07308</c:v>
                </c:pt>
                <c:pt idx="34">
                  <c:v>129.36382</c:v>
                </c:pt>
                <c:pt idx="35">
                  <c:v>135.19055</c:v>
                </c:pt>
                <c:pt idx="36">
                  <c:v>141.33456000000001</c:v>
                </c:pt>
                <c:pt idx="37">
                  <c:v>130.72762</c:v>
                </c:pt>
                <c:pt idx="38">
                  <c:v>136.35247000000001</c:v>
                </c:pt>
                <c:pt idx="39">
                  <c:v>143.78958000000003</c:v>
                </c:pt>
                <c:pt idx="40">
                  <c:v>149.70382000000001</c:v>
                </c:pt>
                <c:pt idx="41">
                  <c:v>159.20712</c:v>
                </c:pt>
                <c:pt idx="42">
                  <c:v>161.09783000000002</c:v>
                </c:pt>
                <c:pt idx="43">
                  <c:v>167.37653</c:v>
                </c:pt>
                <c:pt idx="44">
                  <c:v>172.65580000000003</c:v>
                </c:pt>
                <c:pt idx="45">
                  <c:v>176.67603</c:v>
                </c:pt>
                <c:pt idx="46">
                  <c:v>184.67940999999999</c:v>
                </c:pt>
                <c:pt idx="47">
                  <c:v>190.54568</c:v>
                </c:pt>
                <c:pt idx="48">
                  <c:v>199.46518</c:v>
                </c:pt>
                <c:pt idx="49">
                  <c:v>203.42551</c:v>
                </c:pt>
                <c:pt idx="50">
                  <c:v>208.77567999999999</c:v>
                </c:pt>
                <c:pt idx="51" formatCode="_(* #,##0.00_);_(* \(#,##0.00\);_(* &quot;-&quot;??_);_(@_)">
                  <c:v>218.67323000000002</c:v>
                </c:pt>
              </c:numCache>
            </c:numRef>
          </c:val>
        </c:ser>
        <c:ser>
          <c:idx val="1"/>
          <c:order val="3"/>
          <c:tx>
            <c:strRef>
              <c:f>Data!$A$21</c:f>
              <c:strCache>
                <c:ptCount val="1"/>
                <c:pt idx="0">
                  <c:v>Buffaloes</c:v>
                </c:pt>
              </c:strCache>
            </c:strRef>
          </c:tx>
          <c:spPr>
            <a:solidFill>
              <a:srgbClr val="B87B0C"/>
            </a:solidFill>
            <a:ln>
              <a:solidFill>
                <a:schemeClr val="bg1"/>
              </a:solidFill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Data!$C$21:$BB$21</c:f>
              <c:numCache>
                <c:formatCode>0.00</c:formatCode>
                <c:ptCount val="52"/>
                <c:pt idx="0">
                  <c:v>61.825264900000001</c:v>
                </c:pt>
                <c:pt idx="1">
                  <c:v>62.511978899999995</c:v>
                </c:pt>
                <c:pt idx="2">
                  <c:v>62.838394499999993</c:v>
                </c:pt>
                <c:pt idx="3">
                  <c:v>65.353218699999999</c:v>
                </c:pt>
                <c:pt idx="4">
                  <c:v>66.061486399999993</c:v>
                </c:pt>
                <c:pt idx="5">
                  <c:v>69.226873799999993</c:v>
                </c:pt>
                <c:pt idx="6">
                  <c:v>70.821184699999989</c:v>
                </c:pt>
                <c:pt idx="7">
                  <c:v>73.08100309999999</c:v>
                </c:pt>
                <c:pt idx="8">
                  <c:v>74.357340399999984</c:v>
                </c:pt>
                <c:pt idx="9">
                  <c:v>75.083920800000001</c:v>
                </c:pt>
                <c:pt idx="10">
                  <c:v>76.09584009999999</c:v>
                </c:pt>
                <c:pt idx="11">
                  <c:v>76.743450699999983</c:v>
                </c:pt>
                <c:pt idx="12">
                  <c:v>77.786963099999994</c:v>
                </c:pt>
                <c:pt idx="13">
                  <c:v>79.130748199999985</c:v>
                </c:pt>
                <c:pt idx="14">
                  <c:v>79.121077</c:v>
                </c:pt>
                <c:pt idx="15">
                  <c:v>79.674902299999999</c:v>
                </c:pt>
                <c:pt idx="16">
                  <c:v>80.388645399999987</c:v>
                </c:pt>
                <c:pt idx="17">
                  <c:v>81.646278699999982</c:v>
                </c:pt>
                <c:pt idx="18">
                  <c:v>83.281536099999997</c:v>
                </c:pt>
                <c:pt idx="19">
                  <c:v>85.045683099999991</c:v>
                </c:pt>
                <c:pt idx="20">
                  <c:v>86.948415399999988</c:v>
                </c:pt>
                <c:pt idx="21">
                  <c:v>89.279707299999998</c:v>
                </c:pt>
                <c:pt idx="22">
                  <c:v>91.064729699999987</c:v>
                </c:pt>
                <c:pt idx="23">
                  <c:v>93.221433199999993</c:v>
                </c:pt>
                <c:pt idx="24">
                  <c:v>95.369234800000001</c:v>
                </c:pt>
                <c:pt idx="25">
                  <c:v>99.280661899999984</c:v>
                </c:pt>
                <c:pt idx="26">
                  <c:v>99.233486799999994</c:v>
                </c:pt>
                <c:pt idx="27">
                  <c:v>100.5360671</c:v>
                </c:pt>
                <c:pt idx="28">
                  <c:v>101.95039189999999</c:v>
                </c:pt>
                <c:pt idx="29">
                  <c:v>103.72894700000001</c:v>
                </c:pt>
                <c:pt idx="30">
                  <c:v>105.1502053</c:v>
                </c:pt>
                <c:pt idx="31">
                  <c:v>107.23620459999999</c:v>
                </c:pt>
                <c:pt idx="32">
                  <c:v>108.36633989999999</c:v>
                </c:pt>
                <c:pt idx="33">
                  <c:v>109.59189569999999</c:v>
                </c:pt>
                <c:pt idx="34">
                  <c:v>110.97485</c:v>
                </c:pt>
                <c:pt idx="35">
                  <c:v>111.66961959999999</c:v>
                </c:pt>
                <c:pt idx="36">
                  <c:v>111.43362439999999</c:v>
                </c:pt>
                <c:pt idx="37">
                  <c:v>112.46696089999999</c:v>
                </c:pt>
                <c:pt idx="38">
                  <c:v>113.59344289999999</c:v>
                </c:pt>
                <c:pt idx="39">
                  <c:v>114.8800968</c:v>
                </c:pt>
                <c:pt idx="40">
                  <c:v>116.39679659999999</c:v>
                </c:pt>
                <c:pt idx="41">
                  <c:v>118.22942669999999</c:v>
                </c:pt>
                <c:pt idx="42">
                  <c:v>120.1724188</c:v>
                </c:pt>
                <c:pt idx="43">
                  <c:v>121.8966511</c:v>
                </c:pt>
                <c:pt idx="44">
                  <c:v>123.9594951</c:v>
                </c:pt>
                <c:pt idx="45">
                  <c:v>126.44427599999999</c:v>
                </c:pt>
                <c:pt idx="46">
                  <c:v>128.83785739999999</c:v>
                </c:pt>
                <c:pt idx="47">
                  <c:v>131.01432539999999</c:v>
                </c:pt>
                <c:pt idx="48">
                  <c:v>133.14336489999999</c:v>
                </c:pt>
                <c:pt idx="49">
                  <c:v>135.012766</c:v>
                </c:pt>
                <c:pt idx="50">
                  <c:v>136.81195219999998</c:v>
                </c:pt>
                <c:pt idx="51" formatCode="_(* #,##0.00_);_(* \(#,##0.00\);_(* &quot;-&quot;??_);_(@_)">
                  <c:v>139.21828129999997</c:v>
                </c:pt>
              </c:numCache>
            </c:numRef>
          </c:val>
        </c:ser>
        <c:ser>
          <c:idx val="3"/>
          <c:order val="4"/>
          <c:tx>
            <c:strRef>
              <c:f>Data!$A$23</c:f>
              <c:strCache>
                <c:ptCount val="1"/>
                <c:pt idx="0">
                  <c:v>Goats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bg1"/>
              </a:solidFill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Data!$C$23:$BB$23</c:f>
              <c:numCache>
                <c:formatCode>0.00</c:formatCode>
                <c:ptCount val="52"/>
                <c:pt idx="0">
                  <c:v>34.872679300000001</c:v>
                </c:pt>
                <c:pt idx="1">
                  <c:v>36.366081899999998</c:v>
                </c:pt>
                <c:pt idx="2">
                  <c:v>36.985595300000007</c:v>
                </c:pt>
                <c:pt idx="3">
                  <c:v>36.832340600000002</c:v>
                </c:pt>
                <c:pt idx="4">
                  <c:v>36.742428700000005</c:v>
                </c:pt>
                <c:pt idx="5">
                  <c:v>36.878491800000006</c:v>
                </c:pt>
                <c:pt idx="6">
                  <c:v>37.053156300000005</c:v>
                </c:pt>
                <c:pt idx="7">
                  <c:v>37.703861100000005</c:v>
                </c:pt>
                <c:pt idx="8">
                  <c:v>37.783687800000003</c:v>
                </c:pt>
                <c:pt idx="9">
                  <c:v>37.769364800000005</c:v>
                </c:pt>
                <c:pt idx="10">
                  <c:v>38.164630899999999</c:v>
                </c:pt>
                <c:pt idx="11">
                  <c:v>38.484712800000004</c:v>
                </c:pt>
                <c:pt idx="12">
                  <c:v>38.505970800000007</c:v>
                </c:pt>
                <c:pt idx="13">
                  <c:v>39.421197300000003</c:v>
                </c:pt>
                <c:pt idx="14">
                  <c:v>40.545180900000005</c:v>
                </c:pt>
                <c:pt idx="15">
                  <c:v>41.614446000000001</c:v>
                </c:pt>
                <c:pt idx="16">
                  <c:v>42.239986999999999</c:v>
                </c:pt>
                <c:pt idx="17">
                  <c:v>43.906489800000003</c:v>
                </c:pt>
                <c:pt idx="18">
                  <c:v>45.485998700000003</c:v>
                </c:pt>
                <c:pt idx="19">
                  <c:v>46.432318800000004</c:v>
                </c:pt>
                <c:pt idx="20">
                  <c:v>47.404985100000005</c:v>
                </c:pt>
                <c:pt idx="21">
                  <c:v>48.163483400000004</c:v>
                </c:pt>
                <c:pt idx="22">
                  <c:v>49.133944999999997</c:v>
                </c:pt>
                <c:pt idx="23">
                  <c:v>48.389953300000002</c:v>
                </c:pt>
                <c:pt idx="24">
                  <c:v>48.607850999999997</c:v>
                </c:pt>
                <c:pt idx="25">
                  <c:v>49.959854700000001</c:v>
                </c:pt>
                <c:pt idx="26">
                  <c:v>52.221580500000002</c:v>
                </c:pt>
                <c:pt idx="27">
                  <c:v>54.523661700000005</c:v>
                </c:pt>
                <c:pt idx="28">
                  <c:v>57.343297300000003</c:v>
                </c:pt>
                <c:pt idx="29">
                  <c:v>58.922019200000001</c:v>
                </c:pt>
                <c:pt idx="30">
                  <c:v>59.489018300000005</c:v>
                </c:pt>
                <c:pt idx="31">
                  <c:v>60.336743400000003</c:v>
                </c:pt>
                <c:pt idx="32">
                  <c:v>61.092984999999999</c:v>
                </c:pt>
                <c:pt idx="33">
                  <c:v>63.947031600000003</c:v>
                </c:pt>
                <c:pt idx="34">
                  <c:v>66.929770700000006</c:v>
                </c:pt>
                <c:pt idx="35">
                  <c:v>68.043571400000005</c:v>
                </c:pt>
                <c:pt idx="36">
                  <c:v>69.453821000000005</c:v>
                </c:pt>
                <c:pt idx="37">
                  <c:v>71.52115520000001</c:v>
                </c:pt>
                <c:pt idx="38">
                  <c:v>73.363040299999994</c:v>
                </c:pt>
                <c:pt idx="39">
                  <c:v>75.163238100000015</c:v>
                </c:pt>
                <c:pt idx="40">
                  <c:v>77.1053043</c:v>
                </c:pt>
                <c:pt idx="41">
                  <c:v>79.153780299999994</c:v>
                </c:pt>
                <c:pt idx="42">
                  <c:v>81.593672400000003</c:v>
                </c:pt>
                <c:pt idx="43">
                  <c:v>84.909845700000005</c:v>
                </c:pt>
                <c:pt idx="44">
                  <c:v>88.295904100000016</c:v>
                </c:pt>
                <c:pt idx="45">
                  <c:v>89.340677200000002</c:v>
                </c:pt>
                <c:pt idx="46">
                  <c:v>92.775510800000006</c:v>
                </c:pt>
                <c:pt idx="47">
                  <c:v>95.038746000000003</c:v>
                </c:pt>
                <c:pt idx="48">
                  <c:v>96.349348300000017</c:v>
                </c:pt>
                <c:pt idx="49">
                  <c:v>97.305602900000011</c:v>
                </c:pt>
                <c:pt idx="50">
                  <c:v>98.187886300000017</c:v>
                </c:pt>
                <c:pt idx="51" formatCode="_(* #,##0.00_);_(* \(#,##0.00\);_(* &quot;-&quot;??_);_(@_)">
                  <c:v>99.612085100000016</c:v>
                </c:pt>
              </c:numCache>
            </c:numRef>
          </c:val>
        </c:ser>
        <c:ser>
          <c:idx val="5"/>
          <c:order val="5"/>
          <c:tx>
            <c:strRef>
              <c:f>Data!$A$25</c:f>
              <c:strCache>
                <c:ptCount val="1"/>
                <c:pt idx="0">
                  <c:v>Sheep</c:v>
                </c:pt>
              </c:strCache>
            </c:strRef>
          </c:tx>
          <c:spPr>
            <a:solidFill>
              <a:schemeClr val="tx1"/>
            </a:solidFill>
            <a:ln w="38100">
              <a:solidFill>
                <a:schemeClr val="bg1"/>
              </a:solidFill>
            </a:ln>
            <a:effectLst/>
          </c:spPr>
          <c:cat>
            <c:numRef>
              <c:f>Data!$C$2:$BB$2</c:f>
              <c:numCache>
                <c:formatCode>General</c:formatCode>
                <c:ptCount val="52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</c:numCache>
            </c:numRef>
          </c:cat>
          <c:val>
            <c:numRef>
              <c:f>Data!$C$25:$BB$25</c:f>
              <c:numCache>
                <c:formatCode>0.00</c:formatCode>
                <c:ptCount val="52"/>
                <c:pt idx="0">
                  <c:v>99.426873600000008</c:v>
                </c:pt>
                <c:pt idx="1">
                  <c:v>99.719312200000005</c:v>
                </c:pt>
                <c:pt idx="2">
                  <c:v>99.969671900000009</c:v>
                </c:pt>
                <c:pt idx="3">
                  <c:v>101.3486149</c:v>
                </c:pt>
                <c:pt idx="4">
                  <c:v>103.0878735</c:v>
                </c:pt>
                <c:pt idx="5">
                  <c:v>104.06884910000001</c:v>
                </c:pt>
                <c:pt idx="6">
                  <c:v>105.91546310000001</c:v>
                </c:pt>
                <c:pt idx="7">
                  <c:v>107.40226180000001</c:v>
                </c:pt>
                <c:pt idx="8">
                  <c:v>108.0720926</c:v>
                </c:pt>
                <c:pt idx="9">
                  <c:v>106.32726120000001</c:v>
                </c:pt>
                <c:pt idx="10">
                  <c:v>106.64959899999999</c:v>
                </c:pt>
                <c:pt idx="11">
                  <c:v>103.77941910000001</c:v>
                </c:pt>
                <c:pt idx="12">
                  <c:v>101.77004640000001</c:v>
                </c:pt>
                <c:pt idx="13">
                  <c:v>102.88832330000001</c:v>
                </c:pt>
                <c:pt idx="14">
                  <c:v>104.79217440000001</c:v>
                </c:pt>
                <c:pt idx="15">
                  <c:v>104.80354380000001</c:v>
                </c:pt>
                <c:pt idx="16">
                  <c:v>103.7904497</c:v>
                </c:pt>
                <c:pt idx="17">
                  <c:v>105.05423450000001</c:v>
                </c:pt>
                <c:pt idx="18">
                  <c:v>106.9312864</c:v>
                </c:pt>
                <c:pt idx="19">
                  <c:v>109.86741030000002</c:v>
                </c:pt>
                <c:pt idx="20">
                  <c:v>111.2748725</c:v>
                </c:pt>
                <c:pt idx="21">
                  <c:v>113.14681470000001</c:v>
                </c:pt>
                <c:pt idx="22">
                  <c:v>112.70136930000001</c:v>
                </c:pt>
                <c:pt idx="23">
                  <c:v>111.9541796</c:v>
                </c:pt>
                <c:pt idx="24">
                  <c:v>111.87819030000001</c:v>
                </c:pt>
                <c:pt idx="25">
                  <c:v>112.6522365</c:v>
                </c:pt>
                <c:pt idx="26">
                  <c:v>114.2088337</c:v>
                </c:pt>
                <c:pt idx="27">
                  <c:v>116.2707845</c:v>
                </c:pt>
                <c:pt idx="28">
                  <c:v>119.72511280000001</c:v>
                </c:pt>
                <c:pt idx="29">
                  <c:v>120.56875580000001</c:v>
                </c:pt>
                <c:pt idx="30">
                  <c:v>118.20217480000001</c:v>
                </c:pt>
                <c:pt idx="31">
                  <c:v>115.87763740000001</c:v>
                </c:pt>
                <c:pt idx="32">
                  <c:v>111.83736470000001</c:v>
                </c:pt>
                <c:pt idx="33">
                  <c:v>110.8687752</c:v>
                </c:pt>
                <c:pt idx="34">
                  <c:v>107.257852</c:v>
                </c:pt>
                <c:pt idx="35">
                  <c:v>105.06380890000001</c:v>
                </c:pt>
                <c:pt idx="36">
                  <c:v>104.22703870000001</c:v>
                </c:pt>
                <c:pt idx="37">
                  <c:v>104.68999880000001</c:v>
                </c:pt>
                <c:pt idx="38">
                  <c:v>105.61213180000001</c:v>
                </c:pt>
                <c:pt idx="39">
                  <c:v>105.90823580000001</c:v>
                </c:pt>
                <c:pt idx="40">
                  <c:v>104.0031737</c:v>
                </c:pt>
                <c:pt idx="41">
                  <c:v>103.40969980000001</c:v>
                </c:pt>
                <c:pt idx="42">
                  <c:v>104.70093680000001</c:v>
                </c:pt>
                <c:pt idx="43">
                  <c:v>108.13754030000001</c:v>
                </c:pt>
                <c:pt idx="44">
                  <c:v>111.70110220000001</c:v>
                </c:pt>
                <c:pt idx="45">
                  <c:v>112.4663042</c:v>
                </c:pt>
                <c:pt idx="46">
                  <c:v>113.8471612</c:v>
                </c:pt>
                <c:pt idx="47">
                  <c:v>112.78411460000001</c:v>
                </c:pt>
                <c:pt idx="48">
                  <c:v>112.17342670000001</c:v>
                </c:pt>
                <c:pt idx="49">
                  <c:v>112.74750090000001</c:v>
                </c:pt>
                <c:pt idx="50">
                  <c:v>115.23961630000001</c:v>
                </c:pt>
                <c:pt idx="51" formatCode="_(* #,##0.00_);_(* \(#,##0.00\);_(* &quot;-&quot;??_);_(@_)">
                  <c:v>116.90049160000001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7664000"/>
        <c:axId val="172599552"/>
      </c:areaChart>
      <c:catAx>
        <c:axId val="137664000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cross"/>
        <c:minorTickMark val="in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  <c:crossAx val="172599552"/>
        <c:crosses val="autoZero"/>
        <c:auto val="1"/>
        <c:lblAlgn val="ctr"/>
        <c:lblOffset val="100"/>
        <c:tickLblSkip val="5"/>
        <c:tickMarkSkip val="10"/>
        <c:noMultiLvlLbl val="0"/>
      </c:catAx>
      <c:valAx>
        <c:axId val="17259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 sz="1800" baseline="0">
                    <a:solidFill>
                      <a:schemeClr val="bg1"/>
                    </a:solidFill>
                  </a:rPr>
                  <a:t>Tropical livestock  units (hundreds of thousands)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" sourceLinked="0"/>
        <c:majorTickMark val="none"/>
        <c:minorTickMark val="none"/>
        <c:tickLblPos val="nextTo"/>
        <c:spPr>
          <a:noFill/>
          <a:ln>
            <a:solidFill>
              <a:schemeClr val="bg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en-US"/>
          </a:p>
        </c:txPr>
        <c:crossAx val="137664000"/>
        <c:crossesAt val="1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3271754329788117"/>
          <c:y val="0.50442090696138209"/>
          <c:w val="0.15408860496776799"/>
          <c:h val="0.38504917824230522"/>
        </c:manualLayout>
      </c:layout>
      <c:overlay val="0"/>
      <c:spPr>
        <a:solidFill>
          <a:schemeClr val="tx1"/>
        </a:solidFill>
        <a:ln>
          <a:solidFill>
            <a:schemeClr val="bg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bg1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'StatisticalData(1)'!$A$1</c:f>
              <c:strCache>
                <c:ptCount val="1"/>
                <c:pt idx="0">
                  <c:v>Sheep</c:v>
                </c:pt>
              </c:strCache>
            </c:strRef>
          </c:tx>
          <c:spPr>
            <a:ln w="50800" cmpd="dbl">
              <a:solidFill>
                <a:schemeClr val="bg1"/>
              </a:solidFill>
            </a:ln>
          </c:spPr>
          <c:marker>
            <c:symbol val="circle"/>
            <c:size val="9"/>
            <c:spPr>
              <a:solidFill>
                <a:srgbClr val="FFFFFF"/>
              </a:solidFill>
              <a:ln w="12700">
                <a:solidFill>
                  <a:schemeClr val="bg1"/>
                </a:solidFill>
              </a:ln>
            </c:spPr>
          </c:marker>
          <c:cat>
            <c:numRef>
              <c:f>'StatisticalData(1)'!$B$1:$AW$1</c:f>
              <c:numCache>
                <c:formatCode>0</c:formatCode>
                <c:ptCount val="48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</c:numCache>
            </c:numRef>
          </c:cat>
          <c:val>
            <c:numRef>
              <c:f>'StatisticalData(1)'!$B$2:$AW$2</c:f>
              <c:numCache>
                <c:formatCode>#,##0</c:formatCode>
                <c:ptCount val="48"/>
                <c:pt idx="0">
                  <c:v>147600</c:v>
                </c:pt>
                <c:pt idx="1">
                  <c:v>200900</c:v>
                </c:pt>
                <c:pt idx="2">
                  <c:v>263100</c:v>
                </c:pt>
                <c:pt idx="3">
                  <c:v>327600</c:v>
                </c:pt>
                <c:pt idx="4">
                  <c:v>286200</c:v>
                </c:pt>
                <c:pt idx="5">
                  <c:v>290960</c:v>
                </c:pt>
                <c:pt idx="6">
                  <c:v>340382</c:v>
                </c:pt>
                <c:pt idx="7">
                  <c:v>358143</c:v>
                </c:pt>
                <c:pt idx="8">
                  <c:v>368676</c:v>
                </c:pt>
                <c:pt idx="9">
                  <c:v>563327</c:v>
                </c:pt>
                <c:pt idx="10">
                  <c:v>780568</c:v>
                </c:pt>
                <c:pt idx="11">
                  <c:v>888584</c:v>
                </c:pt>
                <c:pt idx="12">
                  <c:v>1134730</c:v>
                </c:pt>
                <c:pt idx="13">
                  <c:v>1060460</c:v>
                </c:pt>
                <c:pt idx="14">
                  <c:v>1448940</c:v>
                </c:pt>
                <c:pt idx="15">
                  <c:v>1844860</c:v>
                </c:pt>
                <c:pt idx="16">
                  <c:v>3388200</c:v>
                </c:pt>
                <c:pt idx="17">
                  <c:v>4123700</c:v>
                </c:pt>
                <c:pt idx="18">
                  <c:v>3864760</c:v>
                </c:pt>
                <c:pt idx="19">
                  <c:v>6161950</c:v>
                </c:pt>
                <c:pt idx="20">
                  <c:v>5740380</c:v>
                </c:pt>
                <c:pt idx="21">
                  <c:v>6009380</c:v>
                </c:pt>
                <c:pt idx="22">
                  <c:v>7003790</c:v>
                </c:pt>
                <c:pt idx="23">
                  <c:v>6348570</c:v>
                </c:pt>
                <c:pt idx="24">
                  <c:v>6256190</c:v>
                </c:pt>
                <c:pt idx="25">
                  <c:v>6368490</c:v>
                </c:pt>
                <c:pt idx="26">
                  <c:v>7658000</c:v>
                </c:pt>
                <c:pt idx="27">
                  <c:v>6881160</c:v>
                </c:pt>
                <c:pt idx="28">
                  <c:v>6374350</c:v>
                </c:pt>
                <c:pt idx="29">
                  <c:v>4334030</c:v>
                </c:pt>
                <c:pt idx="30">
                  <c:v>3308080</c:v>
                </c:pt>
                <c:pt idx="31">
                  <c:v>4453720</c:v>
                </c:pt>
                <c:pt idx="32">
                  <c:v>5117660</c:v>
                </c:pt>
                <c:pt idx="33">
                  <c:v>5499000</c:v>
                </c:pt>
                <c:pt idx="34">
                  <c:v>5801730</c:v>
                </c:pt>
                <c:pt idx="35">
                  <c:v>5820840</c:v>
                </c:pt>
                <c:pt idx="36">
                  <c:v>5267170</c:v>
                </c:pt>
                <c:pt idx="37">
                  <c:v>5117440</c:v>
                </c:pt>
                <c:pt idx="38">
                  <c:v>5086440</c:v>
                </c:pt>
                <c:pt idx="39">
                  <c:v>5421410</c:v>
                </c:pt>
                <c:pt idx="40">
                  <c:v>6818250</c:v>
                </c:pt>
                <c:pt idx="41">
                  <c:v>6076800</c:v>
                </c:pt>
                <c:pt idx="42">
                  <c:v>4742430</c:v>
                </c:pt>
                <c:pt idx="43">
                  <c:v>3397140</c:v>
                </c:pt>
                <c:pt idx="44">
                  <c:v>4184920</c:v>
                </c:pt>
                <c:pt idx="45">
                  <c:v>4185540</c:v>
                </c:pt>
                <c:pt idx="46">
                  <c:v>3773030</c:v>
                </c:pt>
                <c:pt idx="47">
                  <c:v>4214990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'StatisticalData(1)'!$A$156</c:f>
              <c:strCache>
                <c:ptCount val="1"/>
                <c:pt idx="0">
                  <c:v>Cattle</c:v>
                </c:pt>
              </c:strCache>
            </c:strRef>
          </c:tx>
          <c:spPr>
            <a:ln w="50800">
              <a:solidFill>
                <a:srgbClr val="0066FF"/>
              </a:solidFill>
            </a:ln>
          </c:spPr>
          <c:marker>
            <c:symbol val="circle"/>
            <c:size val="3"/>
            <c:spPr>
              <a:solidFill>
                <a:srgbClr val="0066FF"/>
              </a:solidFill>
              <a:ln>
                <a:solidFill>
                  <a:srgbClr val="0066FF"/>
                </a:solidFill>
              </a:ln>
            </c:spPr>
          </c:marker>
          <c:val>
            <c:numRef>
              <c:f>'StatisticalData(1)'!$B$162:$AW$162</c:f>
              <c:numCache>
                <c:formatCode>General</c:formatCode>
                <c:ptCount val="48"/>
                <c:pt idx="0">
                  <c:v>10200</c:v>
                </c:pt>
                <c:pt idx="1">
                  <c:v>7300</c:v>
                </c:pt>
                <c:pt idx="2">
                  <c:v>9000</c:v>
                </c:pt>
                <c:pt idx="3">
                  <c:v>7600</c:v>
                </c:pt>
                <c:pt idx="4">
                  <c:v>9400</c:v>
                </c:pt>
                <c:pt idx="5">
                  <c:v>7315</c:v>
                </c:pt>
                <c:pt idx="6">
                  <c:v>5480</c:v>
                </c:pt>
                <c:pt idx="7">
                  <c:v>3989</c:v>
                </c:pt>
                <c:pt idx="8">
                  <c:v>3301</c:v>
                </c:pt>
                <c:pt idx="9">
                  <c:v>1647</c:v>
                </c:pt>
                <c:pt idx="10">
                  <c:v>1672</c:v>
                </c:pt>
                <c:pt idx="11">
                  <c:v>3111</c:v>
                </c:pt>
                <c:pt idx="12">
                  <c:v>9522</c:v>
                </c:pt>
                <c:pt idx="13">
                  <c:v>24754</c:v>
                </c:pt>
                <c:pt idx="14">
                  <c:v>11223</c:v>
                </c:pt>
                <c:pt idx="15">
                  <c:v>30586</c:v>
                </c:pt>
                <c:pt idx="16">
                  <c:v>42937</c:v>
                </c:pt>
                <c:pt idx="17">
                  <c:v>63416</c:v>
                </c:pt>
                <c:pt idx="18">
                  <c:v>88685</c:v>
                </c:pt>
                <c:pt idx="19">
                  <c:v>61719</c:v>
                </c:pt>
                <c:pt idx="20">
                  <c:v>101674</c:v>
                </c:pt>
                <c:pt idx="21">
                  <c:v>102211</c:v>
                </c:pt>
                <c:pt idx="22">
                  <c:v>93104</c:v>
                </c:pt>
                <c:pt idx="23">
                  <c:v>83177</c:v>
                </c:pt>
                <c:pt idx="24">
                  <c:v>55964</c:v>
                </c:pt>
                <c:pt idx="25">
                  <c:v>168857</c:v>
                </c:pt>
                <c:pt idx="26">
                  <c:v>106970</c:v>
                </c:pt>
                <c:pt idx="27">
                  <c:v>119194</c:v>
                </c:pt>
                <c:pt idx="28">
                  <c:v>161700</c:v>
                </c:pt>
                <c:pt idx="29">
                  <c:v>102067</c:v>
                </c:pt>
                <c:pt idx="30">
                  <c:v>113542</c:v>
                </c:pt>
                <c:pt idx="31">
                  <c:v>136625</c:v>
                </c:pt>
                <c:pt idx="32">
                  <c:v>167005</c:v>
                </c:pt>
                <c:pt idx="33">
                  <c:v>256325</c:v>
                </c:pt>
                <c:pt idx="34">
                  <c:v>623141</c:v>
                </c:pt>
                <c:pt idx="35">
                  <c:v>1161930</c:v>
                </c:pt>
                <c:pt idx="36">
                  <c:v>1530580</c:v>
                </c:pt>
                <c:pt idx="37">
                  <c:v>1003630</c:v>
                </c:pt>
                <c:pt idx="38">
                  <c:v>1387180</c:v>
                </c:pt>
                <c:pt idx="39">
                  <c:v>895982</c:v>
                </c:pt>
                <c:pt idx="40">
                  <c:v>826274</c:v>
                </c:pt>
                <c:pt idx="41">
                  <c:v>972340</c:v>
                </c:pt>
                <c:pt idx="42">
                  <c:v>774226</c:v>
                </c:pt>
                <c:pt idx="43">
                  <c:v>637152</c:v>
                </c:pt>
                <c:pt idx="44">
                  <c:v>572799</c:v>
                </c:pt>
                <c:pt idx="45">
                  <c:v>637082</c:v>
                </c:pt>
                <c:pt idx="46">
                  <c:v>719527</c:v>
                </c:pt>
                <c:pt idx="47">
                  <c:v>868510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3191168"/>
        <c:axId val="172604160"/>
      </c:lineChart>
      <c:catAx>
        <c:axId val="173191168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spPr>
          <a:ln>
            <a:solidFill>
              <a:schemeClr val="bg1"/>
            </a:solidFill>
          </a:ln>
        </c:spPr>
        <c:txPr>
          <a:bodyPr/>
          <a:lstStyle/>
          <a:p>
            <a:pPr>
              <a:defRPr sz="1600" baseline="0">
                <a:solidFill>
                  <a:schemeClr val="bg1"/>
                </a:solidFill>
              </a:defRPr>
            </a:pPr>
            <a:endParaRPr lang="en-US"/>
          </a:p>
        </c:txPr>
        <c:crossAx val="172604160"/>
        <c:crosses val="autoZero"/>
        <c:auto val="1"/>
        <c:lblAlgn val="ctr"/>
        <c:lblOffset val="100"/>
        <c:tickLblSkip val="4"/>
        <c:noMultiLvlLbl val="0"/>
      </c:catAx>
      <c:valAx>
        <c:axId val="17260416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600" baseline="0">
                    <a:solidFill>
                      <a:schemeClr val="bg1"/>
                    </a:solidFill>
                  </a:defRPr>
                </a:pPr>
                <a:r>
                  <a:rPr lang="en-US" sz="1600" baseline="0">
                    <a:solidFill>
                      <a:schemeClr val="bg1"/>
                    </a:solidFill>
                  </a:rPr>
                  <a:t>Head of livestock (millions)</a:t>
                </a:r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spPr>
          <a:ln>
            <a:solidFill>
              <a:schemeClr val="bg1"/>
            </a:solidFill>
          </a:ln>
        </c:spPr>
        <c:txPr>
          <a:bodyPr/>
          <a:lstStyle/>
          <a:p>
            <a:pPr>
              <a:defRPr sz="1600" baseline="0">
                <a:solidFill>
                  <a:schemeClr val="bg1"/>
                </a:solidFill>
              </a:defRPr>
            </a:pPr>
            <a:endParaRPr lang="en-US"/>
          </a:p>
        </c:txPr>
        <c:crossAx val="173191168"/>
        <c:crosses val="autoZero"/>
        <c:crossBetween val="between"/>
        <c:dispUnits>
          <c:builtInUnit val="millions"/>
        </c:dispUnits>
      </c:valAx>
    </c:plotArea>
    <c:legend>
      <c:legendPos val="r"/>
      <c:overlay val="0"/>
      <c:txPr>
        <a:bodyPr/>
        <a:lstStyle/>
        <a:p>
          <a:pPr>
            <a:defRPr sz="1600" baseline="0">
              <a:solidFill>
                <a:schemeClr val="bg1"/>
              </a:solidFill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r>
              <a:rPr lang="en-US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Sheep</a:t>
            </a:r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04"/>
          <c:y val="0.16217122530736289"/>
          <c:w val="0.57910971128608923"/>
          <c:h val="0.76765333609614583"/>
        </c:manualLayout>
      </c:layout>
      <c:pie3DChart>
        <c:varyColors val="1"/>
        <c:ser>
          <c:idx val="0"/>
          <c:order val="0"/>
          <c:tx>
            <c:strRef>
              <c:f>Sheet1!$B$11</c:f>
              <c:strCache>
                <c:ptCount val="1"/>
                <c:pt idx="0">
                  <c:v>Sheep</c:v>
                </c:pt>
              </c:strCache>
            </c:strRef>
          </c:tx>
          <c:explosion val="25"/>
          <c:cat>
            <c:strRef>
              <c:f>Sheet1!$A$12:$A$15</c:f>
              <c:strCache>
                <c:ptCount val="4"/>
                <c:pt idx="0">
                  <c:v>Freemantle</c:v>
                </c:pt>
                <c:pt idx="1">
                  <c:v>Port Adelaide</c:v>
                </c:pt>
                <c:pt idx="2">
                  <c:v>Portland</c:v>
                </c:pt>
                <c:pt idx="3">
                  <c:v>Rest of Australia</c:v>
                </c:pt>
              </c:strCache>
            </c:strRef>
          </c:cat>
          <c:val>
            <c:numRef>
              <c:f>Sheet1!$B$12:$B$15</c:f>
              <c:numCache>
                <c:formatCode>General</c:formatCode>
                <c:ptCount val="4"/>
                <c:pt idx="0">
                  <c:v>55.1</c:v>
                </c:pt>
                <c:pt idx="1">
                  <c:v>21.9</c:v>
                </c:pt>
                <c:pt idx="2">
                  <c:v>20.6</c:v>
                </c:pt>
                <c:pt idx="3">
                  <c:v>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2449632545931755"/>
          <c:y val="0.25018234562784913"/>
          <c:w val="0.3755036745406824"/>
          <c:h val="0.64663075010360549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Cattle</c:v>
                </c:pt>
              </c:strCache>
            </c:strRef>
          </c:tx>
          <c:explosion val="3"/>
          <c:cat>
            <c:strRef>
              <c:f>Sheet1!$A$2:$A$6</c:f>
              <c:strCache>
                <c:ptCount val="5"/>
                <c:pt idx="0">
                  <c:v>Freemantle</c:v>
                </c:pt>
                <c:pt idx="1">
                  <c:v>Broome</c:v>
                </c:pt>
                <c:pt idx="2">
                  <c:v>Darwin/Wyndham</c:v>
                </c:pt>
                <c:pt idx="3">
                  <c:v>Townsville</c:v>
                </c:pt>
                <c:pt idx="4">
                  <c:v>Rest of Australia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14.9</c:v>
                </c:pt>
                <c:pt idx="1">
                  <c:v>8</c:v>
                </c:pt>
                <c:pt idx="2">
                  <c:v>39.1</c:v>
                </c:pt>
                <c:pt idx="3">
                  <c:v>17.100000000000001</c:v>
                </c:pt>
                <c:pt idx="4">
                  <c:v>20.9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40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lt1"/>
    </a:solidFill>
    <a:ln w="19050" cap="flat" cmpd="sng" algn="ctr">
      <a:solidFill>
        <a:schemeClr val="accent5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0.38333</cdr:x>
      <cdr:y>0.14528</cdr:y>
    </cdr:from>
    <cdr:to>
      <cdr:x>0.38333</cdr:x>
      <cdr:y>0.3494</cdr:y>
    </cdr:to>
    <cdr:cxnSp macro="">
      <cdr:nvCxnSpPr>
        <cdr:cNvPr id="3" name="Straight Arrow Connector 2"/>
        <cdr:cNvCxnSpPr/>
      </cdr:nvCxnSpPr>
      <cdr:spPr>
        <a:xfrm xmlns:a="http://schemas.openxmlformats.org/drawingml/2006/main">
          <a:off x="3505200" y="918864"/>
          <a:ext cx="0" cy="1290935"/>
        </a:xfrm>
        <a:prstGeom xmlns:a="http://schemas.openxmlformats.org/drawingml/2006/main" prst="straightConnector1">
          <a:avLst/>
        </a:prstGeom>
        <a:ln xmlns:a="http://schemas.openxmlformats.org/drawingml/2006/main" w="31750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0.40295</cdr:x>
      <cdr:y>0.44224</cdr:y>
    </cdr:from>
    <cdr:to>
      <cdr:x>0.40318</cdr:x>
      <cdr:y>0.72417</cdr:y>
    </cdr:to>
    <cdr:sp macro="" textlink="">
      <cdr:nvSpPr>
        <cdr:cNvPr id="102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V="1">
          <a:off x="3455728" y="2577899"/>
          <a:ext cx="1973" cy="1643415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63500">
          <a:solidFill>
            <a:srgbClr val="FF00FF"/>
          </a:solidFill>
          <a:round/>
          <a:headEnd/>
          <a:tailEnd/>
        </a:ln>
      </cdr:spPr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CA"/>
        </a:p>
      </cdr:txBody>
    </cdr:sp>
  </cdr:relSizeAnchor>
  <cdr:relSizeAnchor xmlns:cdr="http://schemas.openxmlformats.org/drawingml/2006/chartDrawing">
    <cdr:from>
      <cdr:x>0.27337</cdr:x>
      <cdr:y>0.10843</cdr:y>
    </cdr:from>
    <cdr:to>
      <cdr:x>0.275</cdr:x>
      <cdr:y>0.72637</cdr:y>
    </cdr:to>
    <cdr:sp macro="" textlink="">
      <cdr:nvSpPr>
        <cdr:cNvPr id="1027" name="Line 3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V="1">
          <a:off x="2499694" y="685798"/>
          <a:ext cx="14905" cy="3908201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63500">
          <a:solidFill>
            <a:srgbClr val="FF00FF"/>
          </a:solidFill>
          <a:round/>
          <a:headEnd/>
          <a:tailEnd/>
        </a:ln>
      </cdr:spPr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CA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0.73111</cdr:x>
      <cdr:y>0.0298</cdr:y>
    </cdr:from>
    <cdr:to>
      <cdr:x>0.73148</cdr:x>
      <cdr:y>0.86571</cdr:y>
    </cdr:to>
    <cdr:cxnSp macro="">
      <cdr:nvCxnSpPr>
        <cdr:cNvPr id="3" name="Straight Connector 2"/>
        <cdr:cNvCxnSpPr/>
      </cdr:nvCxnSpPr>
      <cdr:spPr>
        <a:xfrm xmlns:a="http://schemas.openxmlformats.org/drawingml/2006/main" rot="5400000" flipH="1" flipV="1">
          <a:off x="3830638" y="2610644"/>
          <a:ext cx="4876800" cy="3175"/>
        </a:xfrm>
        <a:prstGeom xmlns:a="http://schemas.openxmlformats.org/drawingml/2006/main" prst="line">
          <a:avLst/>
        </a:prstGeom>
        <a:ln xmlns:a="http://schemas.openxmlformats.org/drawingml/2006/main" w="57150">
          <a:solidFill>
            <a:schemeClr val="bg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3408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3408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1556A82A-2650-4160-ABC1-61EE12960AB9}" type="datetimeFigureOut">
              <a:rPr lang="en-CA" smtClean="0"/>
              <a:t>30/01/2015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27163" y="1154113"/>
            <a:ext cx="4156075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44861"/>
            <a:ext cx="5608320" cy="3636705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37840" cy="463407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69"/>
            <a:ext cx="3037840" cy="463407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A0E63ADF-8D3A-414C-B2CD-4EFDB3C3281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6702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63ADF-8D3A-414C-B2CD-4EFDB3C3281E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90400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54243" indent="-29009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60374" indent="-2320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24523" indent="-2320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88672" indent="-2320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52822" indent="-232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16971" indent="-232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1121" indent="-232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5270" indent="-232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0696B14-98E3-4354-A517-3E525670AFFB}" type="slidenum">
              <a:rPr lang="en-US" altLang="en-US"/>
              <a:pPr eaLnBrk="1" hangingPunct="1"/>
              <a:t>19</a:t>
            </a:fld>
            <a:endParaRPr lang="en-US" alt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60889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63ADF-8D3A-414C-B2CD-4EFDB3C3281E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4228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63ADF-8D3A-414C-B2CD-4EFDB3C3281E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06181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63ADF-8D3A-414C-B2CD-4EFDB3C3281E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3245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63ADF-8D3A-414C-B2CD-4EFDB3C3281E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1830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63ADF-8D3A-414C-B2CD-4EFDB3C3281E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8062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54243" indent="-29009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60374" indent="-2320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24523" indent="-2320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88672" indent="-2320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52822" indent="-232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16971" indent="-232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1121" indent="-232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5270" indent="-232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013744A-0482-412B-A003-89E7FCC44949}" type="slidenum">
              <a:rPr lang="en-US" altLang="en-US"/>
              <a:pPr eaLnBrk="1" hangingPunct="1"/>
              <a:t>28</a:t>
            </a:fld>
            <a:endParaRPr lang="en-US" alt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/>
              <a:t>Thus in terms of both agricultural activity and land use area, grazing has the potential for profound environmental impact.</a:t>
            </a:r>
          </a:p>
        </p:txBody>
      </p:sp>
    </p:spTree>
    <p:extLst>
      <p:ext uri="{BB962C8B-B14F-4D97-AF65-F5344CB8AC3E}">
        <p14:creationId xmlns:p14="http://schemas.microsoft.com/office/powerpoint/2010/main" val="3332727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63ADF-8D3A-414C-B2CD-4EFDB3C3281E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3004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63ADF-8D3A-414C-B2CD-4EFDB3C3281E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9772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BCBC4-EE82-4381-8099-BF414495839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06A7A-52CA-4BB6-BE60-AC8AD608C1D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1DFFC-EF57-4042-B1F7-A1338209574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967D2-55C3-4CDE-9A51-80ED3648CB8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BDD32-52BC-4BB8-9876-8DD2F9AE105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42CB3C-EA5B-4F5C-B19E-473CAF28EBC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BB458-B1D8-4946-B022-EFAB11F73D5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8C0DA37-F204-4F1E-A7E4-F3FACD9A12A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55E8C-6982-4096-8D9D-0BBF5A102579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10FF6-0E21-47C5-A4B3-45E77668298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17C04-34BA-4714-97BF-6172882BE4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169988" y="1946275"/>
            <a:ext cx="7772400" cy="4114800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30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814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0C9D7E5-8E5A-42C9-8C09-BB93914A76D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9971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93A115-2FB9-4F08-AB82-1A5D62C065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3438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1538" y="192088"/>
            <a:ext cx="81629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2813" y="1905000"/>
            <a:ext cx="8110537" cy="4191000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2525" y="62865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90925" y="62865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9925" y="62865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E5A06C8-37C7-4613-80C4-B4AC546EB2F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48998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B30EFFD-82BF-42CE-B693-8D5A102D70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2888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34EFE2A-06AA-4F0B-9F82-694D6DCBCC7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64" r:id="rId1"/>
    <p:sldLayoutId id="2147484065" r:id="rId2"/>
    <p:sldLayoutId id="2147484066" r:id="rId3"/>
    <p:sldLayoutId id="2147484067" r:id="rId4"/>
    <p:sldLayoutId id="2147484068" r:id="rId5"/>
    <p:sldLayoutId id="2147484069" r:id="rId6"/>
    <p:sldLayoutId id="2147484070" r:id="rId7"/>
    <p:sldLayoutId id="2147484071" r:id="rId8"/>
    <p:sldLayoutId id="2147484072" r:id="rId9"/>
    <p:sldLayoutId id="2147484073" r:id="rId10"/>
    <p:sldLayoutId id="2147484074" r:id="rId11"/>
    <p:sldLayoutId id="2147484075" r:id="rId12"/>
    <p:sldLayoutId id="2147484076" r:id="rId13"/>
    <p:sldLayoutId id="2147484077" r:id="rId14"/>
    <p:sldLayoutId id="2147484078" r:id="rId15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imalsaustralia.org/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anliveexport.com/investigations/" TargetMode="Externa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bc.net.au/7.30/content/2013/s3753039.htm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lethbridge.ca/artsci/publicprofesso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228600"/>
            <a:ext cx="75438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Join University of Lethbridge geography professor Dr. Ian MacLachlan as he explores</a:t>
            </a:r>
          </a:p>
          <a:p>
            <a:endParaRPr lang="en-US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Changing Livestock Geographies and Global Meat Consumption: What are the implications?</a:t>
            </a:r>
          </a:p>
          <a:p>
            <a:endParaRPr lang="en-US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November 20, 2014 | 7 – 9 p.m.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UofL Dr. Foster James Penny Building PB210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324 5 Street S, Lethbridge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Free. Everyone Welcome. No RSVP Required.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Appetizers and a host bar will be available.</a:t>
            </a:r>
          </a:p>
          <a:p>
            <a:endParaRPr lang="en-US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Learn more about the </a:t>
            </a:r>
            <a:r>
              <a:rPr lang="en-US" sz="20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PUBlic</a:t>
            </a:r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Professor Series, visit:</a:t>
            </a:r>
          </a:p>
          <a:p>
            <a:r>
              <a:rPr lang="en-US" sz="2000" b="1" dirty="0" smtClean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ulethbridge.ca/</a:t>
            </a:r>
            <a:r>
              <a:rPr lang="en-US" sz="2000" b="1" dirty="0" err="1" smtClean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artsci</a:t>
            </a:r>
            <a:r>
              <a:rPr lang="en-US" sz="2000" b="1" dirty="0" smtClean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</a:t>
            </a:r>
            <a:r>
              <a:rPr lang="en-US" sz="2000" b="1" dirty="0" err="1" smtClean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publicprofessor</a:t>
            </a:r>
            <a:endParaRPr lang="en-US" sz="2000" b="1" dirty="0">
              <a:solidFill>
                <a:srgbClr val="00529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00" y="4114800"/>
            <a:ext cx="1785346" cy="244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97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Agenda</a:t>
            </a:r>
            <a:endParaRPr lang="en-CA" sz="48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ClrTx/>
              <a:buNone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Introduction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did things get started here in Lethbridge County?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BSE crisis: It could have been worse!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Where we are today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Global meat &amp; livestock trends</a:t>
            </a:r>
          </a:p>
          <a:p>
            <a:pPr marL="0" indent="0">
              <a:buClrTx/>
              <a:buNone/>
            </a:pPr>
            <a:endParaRPr lang="en-US" sz="28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ClrTx/>
              <a:buNone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concluding thought</a:t>
            </a:r>
            <a:endParaRPr lang="en-CA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28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7350" y="2667000"/>
            <a:ext cx="5200650" cy="3467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1" y="381000"/>
            <a:ext cx="3810000" cy="16741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800600" y="381000"/>
            <a:ext cx="41148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</a:t>
            </a:r>
            <a:r>
              <a:rPr lang="en-CA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Spirited Conversation. </a:t>
            </a:r>
            <a:endParaRPr lang="en-CA" sz="2000" b="1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Lethbridge is proud to introduce the Public Professor Series, a monthly, thought-provoking lecture series that brings a range of experts and researchers from across the arts and sciences to the community for a spirited conversation.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78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228600"/>
            <a:ext cx="7652746" cy="60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Join University of Lethbridge geography professor Dr. Ian MacLachlan as he explores</a:t>
            </a:r>
          </a:p>
          <a:p>
            <a:endParaRPr lang="en-US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Changing Livestock Geographies and Global Meat Consumption: What are the implications?</a:t>
            </a:r>
          </a:p>
          <a:p>
            <a:endParaRPr lang="en-US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November 20, 2014 | 7 – 9 p.m.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UofL Dr. Foster James Penny Building PB210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324 5 Street S, Lethbridge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Free. Everyone Welcome. No RSVP Required.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Appetizers and a host bar will be available.</a:t>
            </a:r>
          </a:p>
          <a:p>
            <a:endParaRPr lang="en-US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Learn more about the </a:t>
            </a:r>
            <a:r>
              <a:rPr lang="en-US" sz="20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PUBlic</a:t>
            </a:r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Professor Series, visit:</a:t>
            </a:r>
          </a:p>
          <a:p>
            <a:r>
              <a:rPr lang="en-US" sz="2000" b="1" dirty="0" smtClean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ulethbridge.ca/</a:t>
            </a:r>
            <a:r>
              <a:rPr lang="en-US" sz="2000" b="1" dirty="0" err="1" smtClean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artsci</a:t>
            </a:r>
            <a:r>
              <a:rPr lang="en-US" sz="2000" b="1" dirty="0" smtClean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</a:t>
            </a:r>
            <a:r>
              <a:rPr lang="en-US" sz="2000" b="1" dirty="0" err="1" smtClean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publicprofessor</a:t>
            </a:r>
            <a:endParaRPr lang="en-US" sz="2000" b="1" dirty="0">
              <a:solidFill>
                <a:srgbClr val="00529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00" y="4114800"/>
            <a:ext cx="1785346" cy="244602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5334000" y="1371600"/>
            <a:ext cx="838200" cy="838200"/>
          </a:xfrm>
          <a:prstGeom prst="ellipse">
            <a:avLst/>
          </a:prstGeom>
          <a:noFill/>
          <a:ln w="508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209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352" y="121920"/>
            <a:ext cx="7470648" cy="716280"/>
          </a:xfrm>
        </p:spPr>
        <p:txBody>
          <a:bodyPr anchor="t">
            <a:norm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One dam thing after another…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pic>
        <p:nvPicPr>
          <p:cNvPr id="4" name="Picture 2" descr="http://www.internetgroup.ca/images/mpe/projects/157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5800" y="1219200"/>
            <a:ext cx="7467600" cy="483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9352" y="6549719"/>
            <a:ext cx="50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Source: </a:t>
            </a:r>
            <a:r>
              <a:rPr lang="en-US" sz="1200" dirty="0" err="1" smtClean="0">
                <a:solidFill>
                  <a:schemeClr val="bg1"/>
                </a:solidFill>
              </a:rPr>
              <a:t>MPE</a:t>
            </a:r>
            <a:r>
              <a:rPr lang="en-US" sz="1200" dirty="0" smtClean="0">
                <a:solidFill>
                  <a:schemeClr val="bg1"/>
                </a:solidFill>
              </a:rPr>
              <a:t> Engineering </a:t>
            </a:r>
            <a:endParaRPr lang="en-C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59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026" name="Picture 2" descr="http://upload.ukriversguidebook.co.uk/swsk/SWSK%20PHOTOS/CHAPTER%203%20EAST%20AND%20SOUTH%20DEVON/18.%20The%20Eddystone/Eddystone%20Lighthouse%20-%20photo%20by%20Eurion%20Brown%20-%20excellent%20pic,%20you%20must%20use%20this!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642" y="-24800"/>
            <a:ext cx="925508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4800" y="304800"/>
            <a:ext cx="454001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…it is a proper office of government to build and maintain lighthouses… [since] no one would build lighthouses from </a:t>
            </a:r>
          </a:p>
          <a:p>
            <a:r>
              <a:rPr lang="en-US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motives of personal interest…. </a:t>
            </a:r>
          </a:p>
          <a:p>
            <a:r>
              <a:rPr lang="en-US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</a:t>
            </a:r>
            <a:r>
              <a:rPr lang="en-US" sz="12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J.S</a:t>
            </a:r>
            <a:r>
              <a:rPr lang="en-US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Mill 1848 </a:t>
            </a:r>
            <a:r>
              <a:rPr lang="en-US" sz="1200" i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Principles of  Political Economy</a:t>
            </a:r>
            <a:r>
              <a:rPr lang="en-US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 quoted in </a:t>
            </a:r>
          </a:p>
          <a:p>
            <a:r>
              <a:rPr lang="en-US" sz="12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R.H</a:t>
            </a:r>
            <a:r>
              <a:rPr lang="en-US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2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Coase</a:t>
            </a:r>
            <a:r>
              <a:rPr lang="en-US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(1974 “The Lighthouse in Economics”</a:t>
            </a:r>
            <a:endParaRPr lang="en-CA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39000" y="6172200"/>
            <a:ext cx="16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Eddystone</a:t>
            </a:r>
            <a:r>
              <a:rPr lang="en-US" sz="1600" b="1" dirty="0"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 </a:t>
            </a:r>
            <a:r>
              <a:rPr lang="en-US" sz="1600" b="1" dirty="0" smtClean="0"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Light</a:t>
            </a:r>
            <a:endParaRPr lang="en-US" sz="1600" b="1" dirty="0"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16579" y="6479472"/>
            <a:ext cx="32164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>
                <a:latin typeface="Open Sans Condensed" panose="020B0806030504020204"/>
              </a:rPr>
              <a:t>Source: Burgh </a:t>
            </a:r>
            <a:r>
              <a:rPr lang="en-CA" sz="1400" dirty="0">
                <a:latin typeface="Open Sans Condensed" panose="020B0806030504020204"/>
              </a:rPr>
              <a:t>Island </a:t>
            </a:r>
            <a:r>
              <a:rPr lang="en-CA" sz="1400" dirty="0" smtClean="0">
                <a:latin typeface="Open Sans Condensed" panose="020B0806030504020204"/>
              </a:rPr>
              <a:t>Causeway, Devon</a:t>
            </a:r>
            <a:endParaRPr lang="en-CA" sz="1400" dirty="0">
              <a:latin typeface="Open Sans Condensed" panose="020B0806030504020204"/>
            </a:endParaRPr>
          </a:p>
        </p:txBody>
      </p:sp>
    </p:spTree>
    <p:extLst>
      <p:ext uri="{BB962C8B-B14F-4D97-AF65-F5344CB8AC3E}">
        <p14:creationId xmlns:p14="http://schemas.microsoft.com/office/powerpoint/2010/main" val="358874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2400" y="685800"/>
            <a:ext cx="4038600" cy="1752600"/>
          </a:xfrm>
          <a:ln>
            <a:noFill/>
          </a:ln>
        </p:spPr>
        <p:txBody>
          <a:bodyPr>
            <a:noAutofit/>
          </a:bodyPr>
          <a:lstStyle/>
          <a:p>
            <a:pPr>
              <a:buClr>
                <a:schemeClr val="bg1"/>
              </a:buClr>
            </a:pPr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Completed by </a:t>
            </a:r>
            <a:r>
              <a:rPr lang="en-CA" sz="20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PFRA</a:t>
            </a:r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1951</a:t>
            </a:r>
            <a:endParaRPr lang="en-CA" sz="2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Clr>
                <a:schemeClr val="bg1"/>
              </a:buClr>
            </a:pPr>
            <a:r>
              <a:rPr lang="en-CA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Largest earth dam in </a:t>
            </a:r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Canada</a:t>
            </a:r>
          </a:p>
          <a:p>
            <a:pPr>
              <a:buClr>
                <a:schemeClr val="bg1"/>
              </a:buClr>
            </a:pPr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Alberta takes over in 1974</a:t>
            </a:r>
            <a:endParaRPr lang="en-US" sz="2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Clr>
                <a:schemeClr val="bg1"/>
              </a:buClr>
            </a:pPr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Reconstruction completed in 1999</a:t>
            </a:r>
            <a:endParaRPr lang="en-CA" sz="2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2971800"/>
            <a:ext cx="4953000" cy="3714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1500" y="152400"/>
            <a:ext cx="4572000" cy="4057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200" y="3918136"/>
            <a:ext cx="1752600" cy="21649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410200" y="6553200"/>
            <a:ext cx="3429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Source: Ian MacLachlan</a:t>
            </a:r>
            <a:endParaRPr lang="en-C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84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28600" y="182940"/>
            <a:ext cx="88392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altLang="en-US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“Stockmen are hopeful that </a:t>
            </a:r>
            <a:r>
              <a:rPr lang="en-CA" altLang="en-US" sz="2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[a stockyard] </a:t>
            </a:r>
            <a:r>
              <a:rPr lang="en-CA" altLang="en-US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besides expediting the movement of their stock through Lethbridge, will also result eventually in the establishment of a full-scale packing plant in Lethbridge</a:t>
            </a:r>
            <a:r>
              <a:rPr lang="en-CA" altLang="en-US" sz="2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.”</a:t>
            </a:r>
            <a:r>
              <a:rPr lang="en-CA" altLang="en-US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	</a:t>
            </a:r>
            <a:r>
              <a:rPr lang="en-CA" altLang="en-US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</a:t>
            </a:r>
            <a:r>
              <a:rPr lang="en-CA" altLang="en-US" sz="2000" i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Lethbridge Herald</a:t>
            </a:r>
            <a:r>
              <a:rPr lang="en-CA" altLang="en-US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CA" alt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June </a:t>
            </a:r>
            <a:r>
              <a:rPr lang="en-CA" altLang="en-US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15, 1949: 6</a:t>
            </a:r>
            <a:r>
              <a:rPr lang="en-CA" alt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</a:t>
            </a:r>
            <a:endParaRPr lang="en-CA" altLang="en-US" sz="2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6" name="Picture 4" descr="C:\Documents and Settings\Administrator\My Documents\My Pictures\Newspapers\Leth Herald stockyard.BMP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1752600"/>
            <a:ext cx="7924800" cy="497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772400" cy="457200"/>
          </a:xfrm>
        </p:spPr>
        <p:txBody>
          <a:bodyPr anchor="t">
            <a:no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Lethbridge </a:t>
            </a:r>
            <a:r>
              <a:rPr lang="en-US" alt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Stockyards, 1974</a:t>
            </a:r>
            <a:endParaRPr lang="en-US" altLang="en-US" sz="3600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pic>
        <p:nvPicPr>
          <p:cNvPr id="36869" name="Picture 5" descr="C:\Documents and Settings\Administrator\My Documents\My Pictures\Archives Meat Packing\Leth Stockyard.BMP"/>
          <p:cNvPicPr>
            <a:picLocks noGrp="1" noChangeAspect="1" noChangeArrowheads="1"/>
          </p:cNvPicPr>
          <p:nvPr>
            <p:ph type="dgm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1000" y="914400"/>
            <a:ext cx="7086600" cy="5370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4663440" y="6550223"/>
            <a:ext cx="44805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Sir Alexander Galt Museum &amp; Archives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915400" cy="1066800"/>
          </a:xfrm>
        </p:spPr>
        <p:txBody>
          <a:bodyPr anchor="t">
            <a:normAutofit fontScale="90000"/>
          </a:bodyPr>
          <a:lstStyle/>
          <a:p>
            <a:r>
              <a:rPr lang="en-US" altLang="en-US" sz="40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Kill and Chill </a:t>
            </a:r>
            <a:r>
              <a:rPr lang="en-US" altLang="en-US" sz="40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in </a:t>
            </a:r>
            <a:r>
              <a:rPr lang="en-US" altLang="en-US" sz="40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Lethbridge: </a:t>
            </a:r>
            <a:r>
              <a:rPr lang="en-US" altLang="en-US" sz="40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/>
            </a:r>
            <a:br>
              <a:rPr lang="en-US" altLang="en-US" sz="40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r>
              <a:rPr lang="en-US" altLang="en-US" sz="40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Canada Packers, 1960</a:t>
            </a:r>
            <a:endParaRPr lang="en-US" altLang="en-US" sz="40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pic>
        <p:nvPicPr>
          <p:cNvPr id="38917" name="Picture 5" descr="C:\Documents and Settings\Administrator\My Documents\My Pictures\Archives Meat Packing\Can Pak Leth sketch.BMP"/>
          <p:cNvPicPr>
            <a:picLocks noGrp="1" noChangeAspect="1" noChangeArrowheads="1"/>
          </p:cNvPicPr>
          <p:nvPr>
            <p:ph type="dgm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09701" y="1676400"/>
            <a:ext cx="6578600" cy="45926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 rot="10800000" flipV="1">
            <a:off x="0" y="6550222"/>
            <a:ext cx="6629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Archives of Ontario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Canada Packers 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collection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543800" cy="990600"/>
          </a:xfrm>
        </p:spPr>
        <p:txBody>
          <a:bodyPr anchor="t">
            <a:no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Kill and Chill in Lethbridge: Canadian Dressed </a:t>
            </a:r>
            <a:r>
              <a:rPr lang="en-US" alt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Meats &amp; Canada Packers, </a:t>
            </a:r>
            <a:r>
              <a:rPr lang="en-US" altLang="en-US" sz="3600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1961</a:t>
            </a:r>
          </a:p>
        </p:txBody>
      </p:sp>
      <p:pic>
        <p:nvPicPr>
          <p:cNvPr id="39941" name="Picture 5" descr="C:\Documents and Settings\Administrator\My Documents\My Pictures\Archives Meat Packing\Can Pak aerial1 despeckle crop.BMP"/>
          <p:cNvPicPr>
            <a:picLocks noGrp="1" noChangeAspect="1" noChangeArrowheads="1"/>
          </p:cNvPicPr>
          <p:nvPr>
            <p:ph type="dgm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1676400"/>
            <a:ext cx="9144000" cy="430795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6550223"/>
            <a:ext cx="76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Sir Alexander Galt Museum &amp;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Archives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915400" cy="609600"/>
          </a:xfrm>
        </p:spPr>
        <p:txBody>
          <a:bodyPr anchor="t">
            <a:noAutofit/>
          </a:bodyPr>
          <a:lstStyle/>
          <a:p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Kill </a:t>
            </a:r>
            <a: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and </a:t>
            </a:r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Chill: New Concept in Meatpacking</a:t>
            </a:r>
            <a:endParaRPr lang="en-US" altLang="en-US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219200"/>
            <a:ext cx="8180388" cy="4232275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Single </a:t>
            </a:r>
            <a:r>
              <a:rPr lang="en-US" altLang="en-US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story plants</a:t>
            </a:r>
          </a:p>
          <a:p>
            <a:pPr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Single </a:t>
            </a:r>
            <a:r>
              <a:rPr lang="en-US" altLang="en-US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species</a:t>
            </a:r>
          </a:p>
          <a:p>
            <a:pPr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Single </a:t>
            </a:r>
            <a:r>
              <a:rPr lang="en-US" altLang="en-US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product: chilled </a:t>
            </a: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dressed sides of beef</a:t>
            </a:r>
          </a:p>
          <a:p>
            <a:pPr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Spatial division of labour </a:t>
            </a:r>
            <a:endParaRPr lang="en-US" alt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Raw </a:t>
            </a:r>
            <a:r>
              <a:rPr lang="en-US" altLang="en-US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material oriented, not market oriented</a:t>
            </a:r>
          </a:p>
          <a:p>
            <a:pPr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Continuous </a:t>
            </a:r>
            <a:r>
              <a:rPr lang="en-US" altLang="en-US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on-the-rail </a:t>
            </a: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processing</a:t>
            </a:r>
            <a:endParaRPr lang="en-US" alt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1,000 </a:t>
            </a:r>
            <a:r>
              <a:rPr lang="en-US" altLang="en-US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head per </a:t>
            </a: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week</a:t>
            </a:r>
            <a:endParaRPr lang="en-US" alt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None/>
            </a:pPr>
            <a:endParaRPr lang="en-US" alt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689937"/>
              </p:ext>
            </p:extLst>
          </p:nvPr>
        </p:nvGraphicFramePr>
        <p:xfrm>
          <a:off x="238125" y="281781"/>
          <a:ext cx="8667750" cy="6294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6550223"/>
            <a:ext cx="716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Agriculture &amp;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Agri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-Food Canada, 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Red Meat Market 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00200" y="0"/>
            <a:ext cx="7696199" cy="685800"/>
          </a:xfrm>
        </p:spPr>
        <p:txBody>
          <a:bodyPr anchor="t">
            <a:norm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Changing Geography of Cattle Processing</a:t>
            </a:r>
            <a:endParaRPr lang="en-CA" sz="3200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2667000" y="3581400"/>
            <a:ext cx="0" cy="1219200"/>
          </a:xfrm>
          <a:prstGeom prst="line">
            <a:avLst/>
          </a:prstGeom>
          <a:ln w="698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7239000" y="2743200"/>
            <a:ext cx="0" cy="2438400"/>
          </a:xfrm>
          <a:prstGeom prst="line">
            <a:avLst/>
          </a:prstGeom>
          <a:ln w="698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78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772400" cy="609600"/>
          </a:xfrm>
        </p:spPr>
        <p:txBody>
          <a:bodyPr anchor="t">
            <a:no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New </a:t>
            </a:r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Geography of Cattle Processing</a:t>
            </a:r>
            <a:endParaRPr lang="en-US" altLang="en-US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763000" cy="57150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ClrTx/>
            </a:pPr>
            <a:r>
              <a:rPr lang="en-US" altLang="en-US" sz="2800" dirty="0">
                <a:solidFill>
                  <a:schemeClr val="bg1"/>
                </a:solidFill>
              </a:rPr>
              <a:t>Lethbridge plants </a:t>
            </a:r>
            <a:r>
              <a:rPr lang="en-US" altLang="en-US" sz="2800" dirty="0" smtClean="0">
                <a:solidFill>
                  <a:schemeClr val="bg1"/>
                </a:solidFill>
              </a:rPr>
              <a:t>cannot expand </a:t>
            </a:r>
            <a:r>
              <a:rPr lang="en-US" altLang="en-US" sz="2800" i="1" dirty="0" smtClean="0">
                <a:solidFill>
                  <a:schemeClr val="bg1"/>
                </a:solidFill>
              </a:rPr>
              <a:t>in situ &amp; close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endParaRPr lang="en-US" altLang="en-US" sz="2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  <a:buClrTx/>
            </a:pPr>
            <a:r>
              <a:rPr lang="en-US" altLang="en-US" sz="2800" dirty="0">
                <a:solidFill>
                  <a:schemeClr val="bg1"/>
                </a:solidFill>
              </a:rPr>
              <a:t>(3,600 head per week max</a:t>
            </a:r>
            <a:r>
              <a:rPr lang="en-US" altLang="en-US" sz="2800" dirty="0" smtClean="0">
                <a:solidFill>
                  <a:schemeClr val="bg1"/>
                </a:solidFill>
              </a:rPr>
              <a:t>)</a:t>
            </a:r>
          </a:p>
          <a:p>
            <a:pPr>
              <a:buClrTx/>
            </a:pPr>
            <a:r>
              <a:rPr lang="en-US" altLang="en-US" sz="2800" dirty="0" smtClean="0">
                <a:solidFill>
                  <a:schemeClr val="bg1"/>
                </a:solidFill>
              </a:rPr>
              <a:t>Calgary &amp; Edmonton plants close</a:t>
            </a:r>
          </a:p>
          <a:p>
            <a:pPr lvl="1">
              <a:lnSpc>
                <a:spcPct val="90000"/>
              </a:lnSpc>
              <a:buClrTx/>
            </a:pPr>
            <a:endParaRPr lang="en-US" altLang="en-US" sz="28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ClrTx/>
            </a:pPr>
            <a:r>
              <a:rPr lang="en-US" altLang="en-US" sz="2800" dirty="0">
                <a:solidFill>
                  <a:schemeClr val="bg1"/>
                </a:solidFill>
              </a:rPr>
              <a:t>Cargill Foods, High River</a:t>
            </a:r>
          </a:p>
          <a:p>
            <a:pPr lvl="1">
              <a:lnSpc>
                <a:spcPct val="90000"/>
              </a:lnSpc>
              <a:buClrTx/>
            </a:pPr>
            <a:r>
              <a:rPr lang="en-GB" altLang="en-US" sz="2800" dirty="0" smtClean="0">
                <a:solidFill>
                  <a:schemeClr val="bg1"/>
                </a:solidFill>
                <a:effectLst/>
              </a:rPr>
              <a:t>3,850 </a:t>
            </a:r>
            <a:r>
              <a:rPr lang="en-GB" altLang="en-US" sz="2800" dirty="0">
                <a:solidFill>
                  <a:schemeClr val="bg1"/>
                </a:solidFill>
                <a:effectLst/>
              </a:rPr>
              <a:t>head per day by </a:t>
            </a:r>
            <a:r>
              <a:rPr lang="en-GB" altLang="en-US" sz="2800" dirty="0" smtClean="0">
                <a:solidFill>
                  <a:schemeClr val="bg1"/>
                </a:solidFill>
                <a:effectLst/>
              </a:rPr>
              <a:t>1999</a:t>
            </a:r>
          </a:p>
          <a:p>
            <a:pPr lvl="1">
              <a:lnSpc>
                <a:spcPct val="90000"/>
              </a:lnSpc>
              <a:buClrTx/>
            </a:pPr>
            <a:endParaRPr lang="en-GB" altLang="en-US" sz="2800" dirty="0">
              <a:solidFill>
                <a:schemeClr val="bg1"/>
              </a:solidFill>
              <a:effectLst/>
            </a:endParaRPr>
          </a:p>
          <a:p>
            <a:pPr>
              <a:lnSpc>
                <a:spcPct val="90000"/>
              </a:lnSpc>
              <a:buClrTx/>
            </a:pPr>
            <a:r>
              <a:rPr lang="en-US" altLang="en-US" sz="2800" dirty="0">
                <a:solidFill>
                  <a:schemeClr val="bg1"/>
                </a:solidFill>
              </a:rPr>
              <a:t>Lakeside Packers, Brooks</a:t>
            </a:r>
          </a:p>
          <a:p>
            <a:pPr lvl="1">
              <a:lnSpc>
                <a:spcPct val="90000"/>
              </a:lnSpc>
              <a:buClrTx/>
            </a:pPr>
            <a:r>
              <a:rPr lang="en-US" altLang="en-US" sz="2800" dirty="0">
                <a:solidFill>
                  <a:schemeClr val="bg1"/>
                </a:solidFill>
              </a:rPr>
              <a:t>4,600 head </a:t>
            </a:r>
            <a:r>
              <a:rPr lang="en-US" altLang="en-US" sz="2800" dirty="0" smtClean="0">
                <a:solidFill>
                  <a:schemeClr val="bg1"/>
                </a:solidFill>
              </a:rPr>
              <a:t>per </a:t>
            </a:r>
            <a:r>
              <a:rPr lang="en-US" altLang="en-US" sz="2800" dirty="0">
                <a:solidFill>
                  <a:schemeClr val="bg1"/>
                </a:solidFill>
              </a:rPr>
              <a:t>day by </a:t>
            </a:r>
            <a:r>
              <a:rPr lang="en-US" altLang="en-US" sz="2800" dirty="0" smtClean="0">
                <a:solidFill>
                  <a:schemeClr val="bg1"/>
                </a:solidFill>
              </a:rPr>
              <a:t>1999</a:t>
            </a:r>
          </a:p>
          <a:p>
            <a:pPr lvl="1">
              <a:lnSpc>
                <a:spcPct val="90000"/>
              </a:lnSpc>
              <a:buClrTx/>
            </a:pPr>
            <a:r>
              <a:rPr lang="en-US" altLang="en-US" sz="2800" dirty="0" err="1" smtClean="0">
                <a:solidFill>
                  <a:schemeClr val="bg1"/>
                </a:solidFill>
              </a:rPr>
              <a:t>JBS</a:t>
            </a:r>
            <a:r>
              <a:rPr lang="en-US" altLang="en-US" sz="2800" dirty="0" smtClean="0">
                <a:solidFill>
                  <a:schemeClr val="bg1"/>
                </a:solidFill>
              </a:rPr>
              <a:t> Food Canada</a:t>
            </a:r>
          </a:p>
          <a:p>
            <a:pPr lvl="1">
              <a:lnSpc>
                <a:spcPct val="90000"/>
              </a:lnSpc>
              <a:buClrTx/>
            </a:pPr>
            <a:endParaRPr lang="en-US" altLang="en-US" sz="2800" dirty="0">
              <a:solidFill>
                <a:schemeClr val="bg1"/>
              </a:solidFill>
            </a:endParaRPr>
          </a:p>
          <a:p>
            <a:pPr>
              <a:buClrTx/>
            </a:pPr>
            <a:r>
              <a:rPr lang="en-US" altLang="en-US" sz="3100" dirty="0" smtClean="0">
                <a:solidFill>
                  <a:schemeClr val="bg1"/>
                </a:solidFill>
              </a:rPr>
              <a:t> Alberta now has &gt;75% of </a:t>
            </a:r>
          </a:p>
          <a:p>
            <a:pPr marL="0" indent="0">
              <a:buClrTx/>
              <a:buNone/>
            </a:pP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smtClean="0">
                <a:solidFill>
                  <a:schemeClr val="bg1"/>
                </a:solidFill>
              </a:rPr>
              <a:t>    Canadian cattle slaughter</a:t>
            </a:r>
          </a:p>
          <a:p>
            <a:pPr lvl="1">
              <a:lnSpc>
                <a:spcPct val="90000"/>
              </a:lnSpc>
              <a:buClrTx/>
            </a:pPr>
            <a:endParaRPr lang="en-US" altLang="en-US" sz="2800" dirty="0"/>
          </a:p>
          <a:p>
            <a:pPr>
              <a:lnSpc>
                <a:spcPct val="90000"/>
              </a:lnSpc>
              <a:buClrTx/>
            </a:pPr>
            <a:endParaRPr lang="en-US" altLang="en-US" sz="2800" dirty="0"/>
          </a:p>
        </p:txBody>
      </p:sp>
      <p:pic>
        <p:nvPicPr>
          <p:cNvPr id="4" name="Picture 4" descr="C:\Documents and Settings\Administrator\My Documents\My Pictures\Archives Meat Packing\Cargill.BMP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9895" y="3352800"/>
            <a:ext cx="3455505" cy="2454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5270500" y="5867400"/>
            <a:ext cx="3657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Ian MacLachlan</a:t>
            </a:r>
            <a:endParaRPr lang="en-CA" sz="12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61041" y="152400"/>
            <a:ext cx="8982959" cy="762000"/>
          </a:xfrm>
        </p:spPr>
        <p:txBody>
          <a:bodyPr anchor="t"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Lethbridge County feedlot, 25,000 head</a:t>
            </a:r>
          </a:p>
        </p:txBody>
      </p:sp>
      <p:pic>
        <p:nvPicPr>
          <p:cNvPr id="26627" name="Picture 6" descr="Van Raay Feedlot"/>
          <p:cNvPicPr>
            <a:picLocks noGrp="1" noChangeAspect="1" noChangeArrowheads="1"/>
          </p:cNvPicPr>
          <p:nvPr>
            <p:ph type="chart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000" y="1066800"/>
            <a:ext cx="7620000" cy="5357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72775" name="Oval 7"/>
          <p:cNvSpPr>
            <a:spLocks noChangeArrowheads="1"/>
          </p:cNvSpPr>
          <p:nvPr/>
        </p:nvSpPr>
        <p:spPr bwMode="auto">
          <a:xfrm>
            <a:off x="5105400" y="3962400"/>
            <a:ext cx="533400" cy="3048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161041" y="6553200"/>
            <a:ext cx="35727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Source: Ian MacLachlan</a:t>
            </a:r>
            <a:endParaRPr lang="en-C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46699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850685" y="152400"/>
            <a:ext cx="4233863" cy="762000"/>
          </a:xfrm>
        </p:spPr>
        <p:txBody>
          <a:bodyPr anchor="t">
            <a:no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Feed Bunk Capacity</a:t>
            </a:r>
          </a:p>
        </p:txBody>
      </p:sp>
      <p:graphicFrame>
        <p:nvGraphicFramePr>
          <p:cNvPr id="603141" name="Object 5"/>
          <p:cNvGraphicFramePr>
            <a:graphicFrameLocks noGrp="1" noChangeAspect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026296711"/>
              </p:ext>
            </p:extLst>
          </p:nvPr>
        </p:nvGraphicFramePr>
        <p:xfrm>
          <a:off x="735013" y="3924203"/>
          <a:ext cx="3814762" cy="2570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" name="Notebook" r:id="rId3" imgW="3676680" imgH="2476440" progId="QuattroPro.Notebook.7">
                  <p:embed/>
                </p:oleObj>
              </mc:Choice>
              <mc:Fallback>
                <p:oleObj name="Notebook" r:id="rId3" imgW="3676680" imgH="2476440" progId="QuattroPro.Notebook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5013" y="3924203"/>
                        <a:ext cx="3814762" cy="2570162"/>
                      </a:xfrm>
                      <a:prstGeom prst="rect">
                        <a:avLst/>
                      </a:prstGeom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3140" name="Picture 4" descr="C:\Program Files\Microsoft Office\Office\Bitmaps\Cattle on Feed.bmp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96366"/>
            <a:ext cx="4230687" cy="3437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03142" name="Text Box 6"/>
          <p:cNvSpPr txBox="1">
            <a:spLocks noChangeArrowheads="1"/>
          </p:cNvSpPr>
          <p:nvPr/>
        </p:nvSpPr>
        <p:spPr bwMode="auto">
          <a:xfrm>
            <a:off x="0" y="6550223"/>
            <a:ext cx="854233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US" alt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Raw data from </a:t>
            </a:r>
            <a:r>
              <a:rPr lang="en-US" alt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CanFax</a:t>
            </a:r>
            <a:r>
              <a:rPr lang="en-US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2000</a:t>
            </a:r>
          </a:p>
        </p:txBody>
      </p:sp>
      <p:pic>
        <p:nvPicPr>
          <p:cNvPr id="6" name="Picture 7" descr="Feed bunk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8509" y="1360503"/>
            <a:ext cx="3478213" cy="5174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11951232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308991"/>
              </p:ext>
            </p:extLst>
          </p:nvPr>
        </p:nvGraphicFramePr>
        <p:xfrm>
          <a:off x="284005" y="512187"/>
          <a:ext cx="8575989" cy="5833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635419" y="761999"/>
            <a:ext cx="990600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Smoot-Hawley</a:t>
            </a:r>
          </a:p>
          <a:p>
            <a:r>
              <a:rPr lang="en-US" alt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Tariff</a:t>
            </a:r>
            <a:endParaRPr lang="en-US" alt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23388" y="761999"/>
            <a:ext cx="914400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Hoof &amp; </a:t>
            </a:r>
            <a:r>
              <a:rPr lang="en-US" alt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mouth</a:t>
            </a:r>
          </a:p>
          <a:p>
            <a:r>
              <a:rPr lang="en-US" alt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disease</a:t>
            </a:r>
            <a:endParaRPr lang="en-US" alt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85682" y="2286000"/>
            <a:ext cx="609600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U.S.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73828" y="2286000"/>
            <a:ext cx="519309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U.K.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8" name="Straight Arrow Connector 7"/>
          <p:cNvCxnSpPr>
            <a:stCxn id="5" idx="2"/>
          </p:cNvCxnSpPr>
          <p:nvPr/>
        </p:nvCxnSpPr>
        <p:spPr>
          <a:xfrm flipH="1">
            <a:off x="1679770" y="2593777"/>
            <a:ext cx="10712" cy="2283023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121754" y="1685329"/>
            <a:ext cx="0" cy="3801071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4" idx="2"/>
          </p:cNvCxnSpPr>
          <p:nvPr/>
        </p:nvCxnSpPr>
        <p:spPr>
          <a:xfrm flipH="1">
            <a:off x="3435302" y="1500663"/>
            <a:ext cx="45286" cy="3833337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487121" y="2655332"/>
            <a:ext cx="2307" cy="2221468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6550223"/>
            <a:ext cx="55485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 Statistics Canada,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Cansim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Table 003-0026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00800" y="761999"/>
            <a:ext cx="685800" cy="50292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00800" y="771143"/>
            <a:ext cx="685800" cy="30777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2002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60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753359"/>
              </p:ext>
            </p:extLst>
          </p:nvPr>
        </p:nvGraphicFramePr>
        <p:xfrm>
          <a:off x="914400" y="954932"/>
          <a:ext cx="7306156" cy="5508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1450" y="152401"/>
            <a:ext cx="7753350" cy="609599"/>
          </a:xfrm>
        </p:spPr>
        <p:txBody>
          <a:bodyPr anchor="t">
            <a:no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U.S./Canadian Dollar Exchange Rate 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53200" y="4495800"/>
            <a:ext cx="609600" cy="304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2002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62600" y="6550222"/>
            <a:ext cx="3581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Bank of Canada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20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229600" cy="838200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Cattle &amp; Beef Exports Peak in 2002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066800"/>
            <a:ext cx="8375650" cy="4997450"/>
          </a:xfrm>
        </p:spPr>
        <p:txBody>
          <a:bodyPr>
            <a:normAutofit/>
          </a:bodyPr>
          <a:lstStyle/>
          <a:p>
            <a:pPr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Canada produced  &lt; 2% of global beef supply</a:t>
            </a:r>
          </a:p>
          <a:p>
            <a:pPr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Yet Canada was 3</a:t>
            </a:r>
            <a:r>
              <a:rPr lang="en-US" altLang="en-US" sz="2800" baseline="30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rd</a:t>
            </a: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largest beef exporter in 2002</a:t>
            </a:r>
          </a:p>
          <a:p>
            <a:pPr lvl="1"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(after Australia &amp; U.S.  - #9 by 2011)</a:t>
            </a:r>
          </a:p>
          <a:p>
            <a:pPr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&gt; 30% of cattle and 35% of beef production was exported in 2002</a:t>
            </a:r>
          </a:p>
          <a:p>
            <a:pPr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U.S. was vital: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&gt;80% of beef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100% of live cattle </a:t>
            </a:r>
          </a:p>
        </p:txBody>
      </p:sp>
      <p:pic>
        <p:nvPicPr>
          <p:cNvPr id="21508" name="Picture 4" descr="Cattle lin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95800" y="3969829"/>
            <a:ext cx="4511052" cy="2475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4419600" y="6553200"/>
            <a:ext cx="472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Ian MacLachlan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86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22237"/>
            <a:ext cx="8763000" cy="1325563"/>
          </a:xfrm>
        </p:spPr>
        <p:txBody>
          <a:bodyPr anchor="t">
            <a:norm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How had things turned out by 2002?</a:t>
            </a:r>
            <a:endParaRPr lang="en-CA" sz="3600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7467600" cy="4525963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Public market and kill and chill plants had come and gone.</a:t>
            </a:r>
          </a:p>
          <a:p>
            <a:pPr>
              <a:buClrTx/>
            </a:pPr>
            <a:endParaRPr lang="en-US" sz="28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Investment in expanded cattle processing was drawn closer to Calgary &amp; centroid of Alberta feeding</a:t>
            </a:r>
          </a:p>
          <a:p>
            <a:pPr>
              <a:buClrTx/>
            </a:pPr>
            <a:endParaRPr lang="en-US" sz="28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Lethbridge County had become Alberta’s &amp; Canada’s cattle feeding capital</a:t>
            </a:r>
            <a:endParaRPr lang="en-CA" sz="25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99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52400" y="136526"/>
            <a:ext cx="8771731" cy="777874"/>
          </a:xfrm>
        </p:spPr>
        <p:txBody>
          <a:bodyPr anchor="t">
            <a:noAutofit/>
          </a:bodyPr>
          <a:lstStyle/>
          <a:p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2</a:t>
            </a:r>
            <a: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. </a:t>
            </a:r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Black Tuesday, May </a:t>
            </a:r>
            <a: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20, </a:t>
            </a:r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2003: </a:t>
            </a:r>
            <a: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The </a:t>
            </a:r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BSE Crisis</a:t>
            </a:r>
            <a:r>
              <a:rPr lang="en-US" alt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/>
            </a:r>
            <a:br>
              <a:rPr lang="en-US" alt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endParaRPr lang="en-US" altLang="en-US" sz="3600" dirty="0" smtClean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161463" cy="501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Box 3"/>
          <p:cNvSpPr txBox="1">
            <a:spLocks noChangeArrowheads="1"/>
          </p:cNvSpPr>
          <p:nvPr/>
        </p:nvSpPr>
        <p:spPr bwMode="auto">
          <a:xfrm>
            <a:off x="0" y="6550222"/>
            <a:ext cx="86868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Statistics Canada 2007 Cattle Statistics 23-012</a:t>
            </a:r>
          </a:p>
        </p:txBody>
      </p:sp>
    </p:spTree>
    <p:extLst>
      <p:ext uri="{BB962C8B-B14F-4D97-AF65-F5344CB8AC3E}">
        <p14:creationId xmlns:p14="http://schemas.microsoft.com/office/powerpoint/2010/main" val="145839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674030"/>
              </p:ext>
            </p:extLst>
          </p:nvPr>
        </p:nvGraphicFramePr>
        <p:xfrm>
          <a:off x="284005" y="512187"/>
          <a:ext cx="8575989" cy="5833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4" name="Straight Arrow Connector 13"/>
          <p:cNvCxnSpPr/>
          <p:nvPr/>
        </p:nvCxnSpPr>
        <p:spPr>
          <a:xfrm flipH="1">
            <a:off x="6934200" y="2268071"/>
            <a:ext cx="190500" cy="202595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6629400" y="4876800"/>
            <a:ext cx="990600" cy="685800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635419" y="761999"/>
            <a:ext cx="99060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Smoot-Hawley</a:t>
            </a:r>
          </a:p>
          <a:p>
            <a:r>
              <a:rPr lang="en-US" alt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Tariff</a:t>
            </a:r>
            <a:endParaRPr lang="en-US" altLang="en-US" sz="1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23388" y="761999"/>
            <a:ext cx="1091412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sz="1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Hoof &amp; </a:t>
            </a:r>
            <a:r>
              <a:rPr lang="en-US" alt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mouth</a:t>
            </a:r>
          </a:p>
          <a:p>
            <a:r>
              <a:rPr lang="en-US" alt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disease</a:t>
            </a:r>
            <a:endParaRPr lang="en-US" altLang="en-US" sz="1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85682" y="2286000"/>
            <a:ext cx="60960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U.S</a:t>
            </a:r>
            <a:r>
              <a:rPr lang="en-US" sz="1800" dirty="0" smtClean="0"/>
              <a:t>.</a:t>
            </a:r>
            <a:endParaRPr lang="en-CA" sz="1800" dirty="0"/>
          </a:p>
        </p:txBody>
      </p:sp>
      <p:sp>
        <p:nvSpPr>
          <p:cNvPr id="6" name="Rectangle 5"/>
          <p:cNvSpPr/>
          <p:nvPr/>
        </p:nvSpPr>
        <p:spPr>
          <a:xfrm>
            <a:off x="2173828" y="2286000"/>
            <a:ext cx="6335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U.K.</a:t>
            </a:r>
            <a:endParaRPr lang="en-CA" sz="1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8" name="Straight Arrow Connector 7"/>
          <p:cNvCxnSpPr>
            <a:stCxn id="5" idx="2"/>
          </p:cNvCxnSpPr>
          <p:nvPr/>
        </p:nvCxnSpPr>
        <p:spPr>
          <a:xfrm flipH="1">
            <a:off x="1679770" y="2655332"/>
            <a:ext cx="10712" cy="2221468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121754" y="1685329"/>
            <a:ext cx="0" cy="3801071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4" idx="2"/>
          </p:cNvCxnSpPr>
          <p:nvPr/>
        </p:nvCxnSpPr>
        <p:spPr>
          <a:xfrm flipH="1">
            <a:off x="3435302" y="1685329"/>
            <a:ext cx="133792" cy="3648671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487121" y="2655332"/>
            <a:ext cx="2307" cy="2221468"/>
          </a:xfrm>
          <a:prstGeom prst="straightConnector1">
            <a:avLst/>
          </a:prstGeom>
          <a:ln w="34925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7620000" y="4692134"/>
            <a:ext cx="60785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BSE</a:t>
            </a:r>
            <a:endParaRPr lang="en-CA" sz="1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24700" y="1905000"/>
            <a:ext cx="87630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COOL</a:t>
            </a:r>
            <a:endParaRPr lang="en-CA" sz="1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535578"/>
            <a:ext cx="55485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 Statistics Canada,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Cansim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Table 003-0026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00800" y="760049"/>
            <a:ext cx="2743200" cy="50292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576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369239"/>
              </p:ext>
            </p:extLst>
          </p:nvPr>
        </p:nvGraphicFramePr>
        <p:xfrm>
          <a:off x="237644" y="282863"/>
          <a:ext cx="8668712" cy="629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Canada. Superintendent 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Bankruptcy, http://</a:t>
            </a:r>
            <a:r>
              <a:rPr lang="en-US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www.ic.gc.ca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</a:t>
            </a:r>
            <a:r>
              <a:rPr lang="en-US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eic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/site/</a:t>
            </a:r>
            <a:r>
              <a:rPr lang="en-US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bsf-osb.nsf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</a:t>
            </a:r>
            <a:r>
              <a:rPr lang="en-US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eng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</a:t>
            </a:r>
            <a:r>
              <a:rPr lang="en-US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h_br01852.html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39000" y="2438400"/>
            <a:ext cx="1143000" cy="3733800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425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00" name="Rectangle 8"/>
          <p:cNvSpPr>
            <a:spLocks noGrp="1" noChangeArrowheads="1"/>
          </p:cNvSpPr>
          <p:nvPr>
            <p:ph type="title"/>
          </p:nvPr>
        </p:nvSpPr>
        <p:spPr>
          <a:xfrm>
            <a:off x="152400" y="4191000"/>
            <a:ext cx="5257800" cy="1705796"/>
          </a:xfrm>
        </p:spPr>
        <p:txBody>
          <a:bodyPr>
            <a:normAutofit/>
          </a:bodyPr>
          <a:lstStyle/>
          <a:p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Alberta’s cattle inventory </a:t>
            </a:r>
            <a: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/>
            </a:r>
            <a:b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r>
              <a:rPr lang="en-US" alt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was way down</a:t>
            </a:r>
            <a:endParaRPr lang="en-US" altLang="en-US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pic>
        <p:nvPicPr>
          <p:cNvPr id="84997" name="Picture 5" descr="right click the chart to save it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3600" y="3505200"/>
            <a:ext cx="3048000" cy="3281028"/>
          </a:xfrm>
          <a:prstGeom prst="rect">
            <a:avLst/>
          </a:prstGeom>
          <a:solidFill>
            <a:srgbClr val="FFFFFF"/>
          </a:solidFill>
          <a:ln w="12700">
            <a:solidFill>
              <a:sysClr val="windowText" lastClr="000000"/>
            </a:solidFill>
          </a:ln>
        </p:spPr>
      </p:pic>
      <p:pic>
        <p:nvPicPr>
          <p:cNvPr id="85001" name="Picture 9" descr="Dry year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14" t="4202" r="767" b="6297"/>
          <a:stretch/>
        </p:blipFill>
        <p:spPr bwMode="auto">
          <a:xfrm>
            <a:off x="152400" y="152400"/>
            <a:ext cx="58674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6550223"/>
            <a:ext cx="8647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Sources: 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i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Lethbridge </a:t>
            </a:r>
            <a:r>
              <a:rPr lang="en-US" sz="1400" i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Herald and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Statistics Canada, Livestock Survey</a:t>
            </a:r>
            <a:endParaRPr lang="en-CA" sz="1400" i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47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627943"/>
              </p:ext>
            </p:extLst>
          </p:nvPr>
        </p:nvGraphicFramePr>
        <p:xfrm>
          <a:off x="0" y="304801"/>
          <a:ext cx="9144000" cy="632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6550223"/>
            <a:ext cx="6172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Canfax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Cattle on Feed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63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60429"/>
              </p:ext>
            </p:extLst>
          </p:nvPr>
        </p:nvGraphicFramePr>
        <p:xfrm>
          <a:off x="0" y="304801"/>
          <a:ext cx="9144000" cy="632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6550223"/>
            <a:ext cx="6172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Canfax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Cattle on Feed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6600" y="762000"/>
            <a:ext cx="53340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Nov</a:t>
            </a:r>
          </a:p>
          <a:p>
            <a:r>
              <a:rPr lang="en-US" sz="1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2002</a:t>
            </a:r>
            <a:endParaRPr lang="en-CA" sz="12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74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899172"/>
              </p:ext>
            </p:extLst>
          </p:nvPr>
        </p:nvGraphicFramePr>
        <p:xfrm>
          <a:off x="0" y="304801"/>
          <a:ext cx="9144000" cy="632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Straight Connector 3"/>
          <p:cNvCxnSpPr/>
          <p:nvPr/>
        </p:nvCxnSpPr>
        <p:spPr>
          <a:xfrm>
            <a:off x="2171700" y="990600"/>
            <a:ext cx="342900" cy="0"/>
          </a:xfrm>
          <a:prstGeom prst="line">
            <a:avLst/>
          </a:prstGeom>
          <a:ln w="5715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171700" y="3124200"/>
            <a:ext cx="1485900" cy="0"/>
          </a:xfrm>
          <a:prstGeom prst="line">
            <a:avLst/>
          </a:prstGeom>
          <a:ln w="5715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0" y="6550223"/>
            <a:ext cx="26833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US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Canfax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Cattle on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Feed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67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22" name="Rectangle 6"/>
          <p:cNvSpPr>
            <a:spLocks noGrp="1" noChangeArrowheads="1"/>
          </p:cNvSpPr>
          <p:nvPr>
            <p:ph type="title"/>
          </p:nvPr>
        </p:nvSpPr>
        <p:spPr>
          <a:xfrm>
            <a:off x="152400" y="115888"/>
            <a:ext cx="9144000" cy="646112"/>
          </a:xfrm>
        </p:spPr>
        <p:txBody>
          <a:bodyPr rtlCol="0" anchor="t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5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Pasture: Canada’s dominant farm land use: </a:t>
            </a:r>
            <a:r>
              <a:rPr lang="en-US" sz="35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29.9%</a:t>
            </a:r>
            <a:endParaRPr lang="en-US" sz="35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150" y="1327150"/>
            <a:ext cx="8670925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14"/>
          <p:cNvSpPr txBox="1">
            <a:spLocks noChangeArrowheads="1"/>
          </p:cNvSpPr>
          <p:nvPr/>
        </p:nvSpPr>
        <p:spPr bwMode="auto">
          <a:xfrm>
            <a:off x="0" y="6550223"/>
            <a:ext cx="84597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Statistics Canada 2001 Census of Agriculture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229893" y="4343400"/>
            <a:ext cx="3200400" cy="304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73743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229600" cy="609600"/>
          </a:xfrm>
        </p:spPr>
        <p:txBody>
          <a:bodyPr rtlCol="0" anchor="t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and, it rained in 2004 and 2005</a:t>
            </a:r>
            <a:endParaRPr lang="en-US" sz="3600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760412"/>
            <a:ext cx="8010525" cy="579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Box 3"/>
          <p:cNvSpPr txBox="1">
            <a:spLocks noChangeArrowheads="1"/>
          </p:cNvSpPr>
          <p:nvPr/>
        </p:nvSpPr>
        <p:spPr bwMode="auto">
          <a:xfrm>
            <a:off x="0" y="6581775"/>
            <a:ext cx="9144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Environment Canada, Weather Office, http://</a:t>
            </a:r>
            <a:r>
              <a:rPr lang="en-US" altLang="en-US" sz="12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www.climate.weatheroffice.ec.gc.ca</a:t>
            </a:r>
            <a:r>
              <a:rPr lang="en-US" altLang="en-US" sz="1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</a:t>
            </a:r>
            <a:r>
              <a:rPr lang="en-US" altLang="en-US" sz="12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climateData</a:t>
            </a:r>
            <a:r>
              <a:rPr lang="en-US" altLang="en-US" sz="1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</a:t>
            </a:r>
            <a:r>
              <a:rPr lang="en-US" altLang="en-US" sz="12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canada_e.html</a:t>
            </a:r>
            <a:endParaRPr lang="en-US" altLang="en-US" sz="12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219200" y="3503612"/>
            <a:ext cx="7696200" cy="0"/>
          </a:xfrm>
          <a:prstGeom prst="line">
            <a:avLst/>
          </a:prstGeom>
          <a:ln w="444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219200" y="2894012"/>
            <a:ext cx="7696200" cy="0"/>
          </a:xfrm>
          <a:prstGeom prst="line">
            <a:avLst/>
          </a:prstGeom>
          <a:ln w="44450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219200" y="3046412"/>
            <a:ext cx="7696200" cy="0"/>
          </a:xfrm>
          <a:prstGeom prst="line">
            <a:avLst/>
          </a:prstGeom>
          <a:ln w="444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768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509626"/>
              </p:ext>
            </p:extLst>
          </p:nvPr>
        </p:nvGraphicFramePr>
        <p:xfrm>
          <a:off x="285750" y="511968"/>
          <a:ext cx="8572500" cy="5834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6553200" y="687387"/>
            <a:ext cx="1370013" cy="48466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550223"/>
            <a:ext cx="861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Statistics Canada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Cansim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Tables 002-0011, 003-0026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55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991600" cy="1143000"/>
          </a:xfrm>
        </p:spPr>
        <p:txBody>
          <a:bodyPr anchor="t">
            <a:no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2. The BSE Crisis – it could have been worse!</a:t>
            </a:r>
            <a:endParaRPr lang="en-US" altLang="en-US" sz="3600" dirty="0" smtClean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4525963"/>
          </a:xfrm>
        </p:spPr>
        <p:txBody>
          <a:bodyPr>
            <a:normAutofit/>
          </a:bodyPr>
          <a:lstStyle/>
          <a:p>
            <a:pPr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Alberta was exposed to risk:</a:t>
            </a:r>
          </a:p>
          <a:p>
            <a:pPr lvl="1">
              <a:buClr>
                <a:schemeClr val="bg1"/>
              </a:buClr>
            </a:pPr>
            <a:r>
              <a:rPr lang="en-CA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57.8% of the national feeder/slaughter cattle herd</a:t>
            </a:r>
          </a:p>
          <a:p>
            <a:pPr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But drought in 2001 &amp; 2002 reduced inventories</a:t>
            </a:r>
          </a:p>
          <a:p>
            <a:pPr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Above average rainfall in 2004 and 2005</a:t>
            </a:r>
            <a:endParaRPr lang="en-US" altLang="en-US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Canadians ate more beef</a:t>
            </a:r>
          </a:p>
          <a:p>
            <a:pPr eaLnBrk="1" hangingPunct="1">
              <a:buClr>
                <a:schemeClr val="bg1"/>
              </a:buClr>
            </a:pPr>
            <a:r>
              <a:rPr lang="en-US" alt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Deep pockets in Edmonton &amp; Ottawa: $2.5 billion</a:t>
            </a:r>
          </a:p>
          <a:p>
            <a:pPr eaLnBrk="1" hangingPunct="1">
              <a:buClr>
                <a:schemeClr val="bg1"/>
              </a:buClr>
            </a:pPr>
            <a:endParaRPr lang="en-US" altLang="en-US" sz="28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62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117530"/>
              </p:ext>
            </p:extLst>
          </p:nvPr>
        </p:nvGraphicFramePr>
        <p:xfrm>
          <a:off x="152400" y="990600"/>
          <a:ext cx="8686800" cy="5300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0" y="6550223"/>
            <a:ext cx="7467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Statistics Canada Census of Agriculture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44000" cy="685800"/>
          </a:xfrm>
        </p:spPr>
        <p:txBody>
          <a:bodyPr anchor="t">
            <a:no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3. Where are we </a:t>
            </a:r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now? The Big X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0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482004"/>
              </p:ext>
            </p:extLst>
          </p:nvPr>
        </p:nvGraphicFramePr>
        <p:xfrm>
          <a:off x="381000" y="914401"/>
          <a:ext cx="8576733" cy="5833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914400"/>
          </a:xfrm>
        </p:spPr>
        <p:txBody>
          <a:bodyPr anchor="t">
            <a:no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Beef Cattle Production is More Concentrated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133600" y="1066800"/>
            <a:ext cx="5334000" cy="472440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5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328640"/>
              </p:ext>
            </p:extLst>
          </p:nvPr>
        </p:nvGraphicFramePr>
        <p:xfrm>
          <a:off x="381000" y="685800"/>
          <a:ext cx="8572500" cy="5834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1450" y="152399"/>
            <a:ext cx="8515350" cy="838201"/>
          </a:xfrm>
        </p:spPr>
        <p:txBody>
          <a:bodyPr anchor="t">
            <a:norm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Cattle are getting much heavier…</a:t>
            </a:r>
            <a:endParaRPr lang="en-CA" sz="3600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550223"/>
            <a:ext cx="7391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Agriculture and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Agri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-Food Canada Red Meat Market Information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07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401931"/>
              </p:ext>
            </p:extLst>
          </p:nvPr>
        </p:nvGraphicFramePr>
        <p:xfrm>
          <a:off x="237644" y="282863"/>
          <a:ext cx="8668712" cy="629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6550223"/>
            <a:ext cx="784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Raw data from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CANSIM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Table 003-0032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6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7467600" cy="685800"/>
          </a:xfrm>
        </p:spPr>
        <p:txBody>
          <a:bodyPr anchor="t">
            <a:norm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In sum: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7467600" cy="4525963"/>
          </a:xfrm>
        </p:spPr>
        <p:txBody>
          <a:bodyPr>
            <a:noAutofit/>
          </a:bodyPr>
          <a:lstStyle/>
          <a:p>
            <a:pPr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Economies of scale </a:t>
            </a:r>
          </a:p>
          <a:p>
            <a:pPr lvl="1"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Herds grow larger</a:t>
            </a:r>
          </a:p>
          <a:p>
            <a:pPr lvl="1"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 of farms grows smaller</a:t>
            </a:r>
          </a:p>
          <a:p>
            <a:pPr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Dairy herd shrinks</a:t>
            </a:r>
          </a:p>
          <a:p>
            <a:pPr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Beef herd is consolidating &amp; poised to grow</a:t>
            </a:r>
          </a:p>
          <a:p>
            <a:pPr>
              <a:buClrTx/>
            </a:pPr>
            <a:r>
              <a:rPr lang="en-US" sz="2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Beef animals grow larger</a:t>
            </a:r>
          </a:p>
          <a:p>
            <a:pPr>
              <a:buClrTx/>
            </a:pPr>
            <a:endParaRPr lang="en-US" sz="28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ClrTx/>
              <a:buNone/>
            </a:pPr>
            <a:r>
              <a:rPr lang="en-US" sz="28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4. What is </a:t>
            </a:r>
            <a:r>
              <a:rPr lang="en-US" sz="28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global picture for meat and livestock?</a:t>
            </a:r>
            <a:endParaRPr lang="en-CA" sz="2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41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945986"/>
              </p:ext>
            </p:extLst>
          </p:nvPr>
        </p:nvGraphicFramePr>
        <p:xfrm>
          <a:off x="38100" y="838200"/>
          <a:ext cx="7906712" cy="5853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0500" y="152399"/>
            <a:ext cx="7886700" cy="762001"/>
          </a:xfrm>
        </p:spPr>
        <p:txBody>
          <a:bodyPr anchor="t">
            <a:norm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Per capita meat consumption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4" name="TextBox 1"/>
          <p:cNvSpPr txBox="1"/>
          <p:nvPr/>
        </p:nvSpPr>
        <p:spPr>
          <a:xfrm>
            <a:off x="8001000" y="5562600"/>
            <a:ext cx="990600" cy="114300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 Raw data from </a:t>
            </a:r>
            <a:r>
              <a:rPr lang="en-US" sz="14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FAOSTAT</a:t>
            </a:r>
            <a:r>
              <a:rPr lang="en-US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2014</a:t>
            </a:r>
            <a:endParaRPr lang="en-CA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55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44000" cy="914400"/>
          </a:xfrm>
        </p:spPr>
        <p:txBody>
          <a:bodyPr anchor="t">
            <a:no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Implications of Growing Meat Consumption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450" y="1143000"/>
            <a:ext cx="8362950" cy="4805363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en-US" sz="3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Nutritional transition</a:t>
            </a:r>
          </a:p>
          <a:p>
            <a:pPr lvl="1">
              <a:buClrTx/>
            </a:pPr>
            <a:r>
              <a:rPr lang="en-US" sz="2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Development </a:t>
            </a:r>
            <a:r>
              <a:rPr lang="en-US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model </a:t>
            </a:r>
            <a:r>
              <a:rPr lang="en-US" sz="2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predicting that developing </a:t>
            </a:r>
            <a:r>
              <a:rPr lang="en-US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countries will emulate the dietary experience of Europe &amp; North </a:t>
            </a:r>
            <a:r>
              <a:rPr lang="en-US" sz="2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America</a:t>
            </a:r>
            <a:endParaRPr lang="en-US" sz="2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1">
              <a:buClrTx/>
            </a:pPr>
            <a:r>
              <a:rPr lang="en-CA" sz="2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People eat more:</a:t>
            </a:r>
          </a:p>
          <a:p>
            <a:pPr lvl="2">
              <a:buClrTx/>
            </a:pPr>
            <a:r>
              <a:rPr lang="en-CA" sz="2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animal </a:t>
            </a:r>
            <a:r>
              <a:rPr lang="en-CA" sz="2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 </a:t>
            </a:r>
            <a:r>
              <a:rPr lang="en-CA" sz="2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foods</a:t>
            </a:r>
          </a:p>
          <a:p>
            <a:pPr lvl="2">
              <a:buClrTx/>
            </a:pPr>
            <a:r>
              <a:rPr lang="en-CA" sz="2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saturated fat</a:t>
            </a:r>
          </a:p>
          <a:p>
            <a:pPr lvl="2">
              <a:buClrTx/>
            </a:pPr>
            <a:r>
              <a:rPr lang="en-CA" sz="2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sugar</a:t>
            </a:r>
          </a:p>
          <a:p>
            <a:pPr lvl="2">
              <a:buClrTx/>
            </a:pPr>
            <a:r>
              <a:rPr lang="en-CA" sz="2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processed foods</a:t>
            </a:r>
          </a:p>
        </p:txBody>
      </p:sp>
      <p:pic>
        <p:nvPicPr>
          <p:cNvPr id="2050" name="Picture 2" descr="https://www.scmp.com/sites/default/files/2014/05/29/poy_poy_reuters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1000" y="3123888"/>
            <a:ext cx="4777839" cy="3178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http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://</a:t>
            </a:r>
            <a:r>
              <a:rPr lang="en-US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china.timesofnews.com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/2-billion-people-are-overweight-china-and-us-top-fat-populations/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83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oecd.org/media/oecdorg/directorates/directorateforemploymentlabourandsocialaffairs/46358321china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304800"/>
            <a:ext cx="7301267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12700" y="57150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</a:t>
            </a:r>
            <a:r>
              <a:rPr lang="en-CA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China, during the last 15 years, overweight rates doubled and obesity rates tripled. </a:t>
            </a:r>
            <a:endParaRPr lang="en-CA" sz="2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China today, 1 </a:t>
            </a:r>
            <a:r>
              <a:rPr lang="en-CA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3 men and 1 in 4 women are overweight</a:t>
            </a:r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endParaRPr lang="en-US" sz="14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OECD, 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Third Lancet Series on Chronic Diseases: 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China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64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39158"/>
              </p:ext>
            </p:extLst>
          </p:nvPr>
        </p:nvGraphicFramePr>
        <p:xfrm>
          <a:off x="237644" y="282863"/>
          <a:ext cx="8668712" cy="629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/>
          <p:nvPr/>
        </p:nvSpPr>
        <p:spPr>
          <a:xfrm>
            <a:off x="0" y="6537508"/>
            <a:ext cx="37119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Raw data from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FAOSTAT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86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555282"/>
              </p:ext>
            </p:extLst>
          </p:nvPr>
        </p:nvGraphicFramePr>
        <p:xfrm>
          <a:off x="304800" y="260927"/>
          <a:ext cx="8668712" cy="629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29200" y="6553200"/>
            <a:ext cx="4114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Raw data from </a:t>
            </a:r>
            <a:r>
              <a:rPr lang="en-US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FAOSTAT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89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22238"/>
            <a:ext cx="7467600" cy="639762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Tropical Livestock Units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7467600" cy="4525963"/>
          </a:xfrm>
        </p:spPr>
        <p:txBody>
          <a:bodyPr>
            <a:normAutofit/>
          </a:bodyPr>
          <a:lstStyle/>
          <a:p>
            <a:pPr>
              <a:buClr>
                <a:schemeClr val="bg1"/>
              </a:buClr>
            </a:pPr>
            <a:r>
              <a:rPr lang="en-US" sz="3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Cattle </a:t>
            </a:r>
            <a:r>
              <a:rPr lang="en-US" sz="3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 water </a:t>
            </a:r>
            <a:r>
              <a:rPr lang="en-US" sz="3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buffalo: 0.7</a:t>
            </a:r>
          </a:p>
          <a:p>
            <a:pPr>
              <a:buClr>
                <a:schemeClr val="bg1"/>
              </a:buClr>
            </a:pPr>
            <a:r>
              <a:rPr lang="en-US" sz="3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Pigs: 0.2</a:t>
            </a:r>
          </a:p>
          <a:p>
            <a:pPr>
              <a:buClr>
                <a:schemeClr val="bg1"/>
              </a:buClr>
            </a:pPr>
            <a:r>
              <a:rPr lang="en-US" sz="3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Sheep </a:t>
            </a:r>
            <a:r>
              <a:rPr lang="en-US" sz="3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 </a:t>
            </a:r>
            <a:r>
              <a:rPr lang="en-US" sz="3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goats: 0.1</a:t>
            </a:r>
          </a:p>
          <a:p>
            <a:pPr>
              <a:buClr>
                <a:schemeClr val="bg1"/>
              </a:buClr>
            </a:pPr>
            <a:r>
              <a:rPr lang="en-US" sz="32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Chickens: 0.01</a:t>
            </a:r>
            <a:endParaRPr lang="en-CA" sz="32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15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947393"/>
              </p:ext>
            </p:extLst>
          </p:nvPr>
        </p:nvGraphicFramePr>
        <p:xfrm>
          <a:off x="237644" y="282863"/>
          <a:ext cx="8668712" cy="629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le 3"/>
          <p:cNvSpPr/>
          <p:nvPr/>
        </p:nvSpPr>
        <p:spPr>
          <a:xfrm>
            <a:off x="5562599" y="6550223"/>
            <a:ext cx="35814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Raw data from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FAOSTAT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80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152399"/>
            <a:ext cx="8896350" cy="685801"/>
          </a:xfrm>
        </p:spPr>
        <p:txBody>
          <a:bodyPr anchor="t"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Livestock </a:t>
            </a:r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Revolution: What are the implications?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8839200" cy="4881562"/>
          </a:xfrm>
        </p:spPr>
        <p:txBody>
          <a:bodyPr>
            <a:normAutofit fontScale="92500" lnSpcReduction="20000"/>
          </a:bodyPr>
          <a:lstStyle/>
          <a:p>
            <a:pPr>
              <a:buClr>
                <a:schemeClr val="bg1"/>
              </a:buClr>
            </a:pPr>
            <a:r>
              <a:rPr lang="en-US" sz="4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Nutritional transition &amp; obesity</a:t>
            </a:r>
          </a:p>
          <a:p>
            <a:pPr>
              <a:buClr>
                <a:schemeClr val="bg1"/>
              </a:buClr>
            </a:pPr>
            <a:r>
              <a:rPr lang="en-US" sz="4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Growth of food animal stocks </a:t>
            </a:r>
          </a:p>
          <a:p>
            <a:pPr lvl="1">
              <a:buClr>
                <a:schemeClr val="bg1"/>
              </a:buClr>
            </a:pPr>
            <a:r>
              <a:rPr 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Grain </a:t>
            </a:r>
            <a:r>
              <a:rPr lang="en-US" sz="3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diversion from human to animal </a:t>
            </a:r>
            <a:r>
              <a:rPr 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food chains</a:t>
            </a:r>
          </a:p>
          <a:p>
            <a:pPr lvl="1">
              <a:buClr>
                <a:schemeClr val="bg1"/>
              </a:buClr>
            </a:pPr>
            <a:r>
              <a:rPr 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Epizootic </a:t>
            </a:r>
            <a:r>
              <a:rPr lang="en-US" sz="3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disease potential</a:t>
            </a:r>
          </a:p>
          <a:p>
            <a:pPr lvl="1">
              <a:buClr>
                <a:schemeClr val="bg1"/>
              </a:buClr>
            </a:pPr>
            <a:r>
              <a:rPr 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Environmental </a:t>
            </a:r>
            <a:r>
              <a:rPr lang="en-US" sz="3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concerns</a:t>
            </a:r>
          </a:p>
          <a:p>
            <a:pPr lvl="2">
              <a:buClr>
                <a:schemeClr val="bg1"/>
              </a:buClr>
            </a:pPr>
            <a:r>
              <a:rPr lang="en-US" sz="35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Ruminants </a:t>
            </a:r>
            <a:r>
              <a:rPr lang="en-US" sz="35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&amp; over-grazing potential </a:t>
            </a:r>
          </a:p>
          <a:p>
            <a:pPr lvl="2">
              <a:buClr>
                <a:schemeClr val="bg1"/>
              </a:buClr>
            </a:pPr>
            <a:r>
              <a:rPr lang="en-US" sz="35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Monogastrics</a:t>
            </a:r>
            <a:r>
              <a:rPr lang="en-US" sz="35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35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&amp; peri-urban manure management</a:t>
            </a:r>
            <a:r>
              <a:rPr lang="en-US" sz="32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>
              <a:buClr>
                <a:schemeClr val="bg1"/>
              </a:buClr>
            </a:pPr>
            <a:r>
              <a:rPr lang="en-US" sz="4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Intercontinental trade:</a:t>
            </a:r>
          </a:p>
          <a:p>
            <a:pPr lvl="1">
              <a:buClr>
                <a:schemeClr val="bg1"/>
              </a:buClr>
            </a:pPr>
            <a:r>
              <a:rPr lang="en-US" sz="37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Food animal welfare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44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991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2800" y="849688"/>
            <a:ext cx="5580112" cy="3646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attle-dealer Veehandela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888" y="3276600"/>
            <a:ext cx="4608512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52400"/>
            <a:ext cx="8229600" cy="685800"/>
          </a:xfrm>
        </p:spPr>
        <p:txBody>
          <a:bodyPr anchor="t">
            <a:normAutofit fontScale="90000"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Most livestock shipments are domestic</a:t>
            </a:r>
            <a:endParaRPr lang="en-CA" sz="40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45</a:t>
            </a:fld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4800600" y="4648200"/>
            <a:ext cx="419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Ian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MacLachlan (above)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Internet (left)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35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25413"/>
            <a:ext cx="8229600" cy="636587"/>
          </a:xfrm>
        </p:spPr>
        <p:txBody>
          <a:bodyPr anchor="t">
            <a:no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Australian Livestock Exports, 1961-2008</a:t>
            </a:r>
            <a:endParaRPr lang="en-CA" sz="3600" b="1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46</a:t>
            </a:fld>
            <a:endParaRPr lang="en-CA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728986"/>
              </p:ext>
            </p:extLst>
          </p:nvPr>
        </p:nvGraphicFramePr>
        <p:xfrm>
          <a:off x="457200" y="1066800"/>
          <a:ext cx="8136904" cy="530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2400" y="6477000"/>
            <a:ext cx="3429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Source: ABS</a:t>
            </a:r>
            <a:endParaRPr lang="en-C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04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9966"/>
          <a:stretch/>
        </p:blipFill>
        <p:spPr>
          <a:xfrm>
            <a:off x="152399" y="990600"/>
            <a:ext cx="8821945" cy="54864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 fontScale="90000"/>
          </a:bodyPr>
          <a:lstStyle/>
          <a:p>
            <a:r>
              <a:rPr lang="en-CA" sz="3600" dirty="0" smtClean="0">
                <a:solidFill>
                  <a:schemeClr val="bg1"/>
                </a:solidFill>
              </a:rPr>
              <a:t>A $1.05 billion cattle export industry in 2013/14</a:t>
            </a:r>
            <a:endParaRPr lang="en-CA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79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9998" cy="6877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00" y="6400800"/>
            <a:ext cx="533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FFFF"/>
                </a:solidFill>
              </a:rPr>
              <a:t>Source: Ian MacLachlan</a:t>
            </a:r>
            <a:endParaRPr lang="en-CA" sz="1400" dirty="0">
              <a:solidFill>
                <a:srgbClr val="FFFFFF"/>
              </a:solidFill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2147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91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400" y="6153105"/>
            <a:ext cx="4648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www.AnimalsAustralia.org</a:t>
            </a:r>
            <a:endParaRPr lang="en-US" sz="14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lvl="1"/>
            <a:r>
              <a:rPr lang="en-US" sz="1400" dirty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http://www.banliveexport.com/investigations/</a:t>
            </a:r>
            <a:r>
              <a:rPr lang="en-US" sz="1400" dirty="0">
                <a:solidFill>
                  <a:srgbClr val="00529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49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973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thumb/b/b8/Sacrifice_of_Isaac-Caravaggio_%28c._1603%29.jpg/1280px-Sacrifice_of_Isaac-Caravaggio_%28c._1603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8640"/>
            <a:ext cx="9076013" cy="623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" y="6334780"/>
            <a:ext cx="9157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i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Sacrifice of Isaac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Michelangelo </a:t>
            </a:r>
            <a:r>
              <a:rPr lang="en-CA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Merisi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da Caravaggio, 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1598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CA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Piasecka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-Johnson 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Collection, Princeton, 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NJ Wikipedia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11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274638"/>
            <a:ext cx="5257800" cy="3010346"/>
          </a:xfrm>
        </p:spPr>
        <p:txBody>
          <a:bodyPr>
            <a:normAutofit/>
          </a:bodyPr>
          <a:lstStyle/>
          <a:p>
            <a:r>
              <a:rPr lang="en-CA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Eid al-</a:t>
            </a:r>
            <a:r>
              <a:rPr lang="en-CA" sz="3600" b="1" dirty="0" err="1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Adha</a:t>
            </a:r>
            <a:r>
              <a:rPr lang="en-CA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, </a:t>
            </a:r>
            <a:r>
              <a:rPr lang="en-CA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/>
            </a:r>
            <a:br>
              <a:rPr lang="en-CA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Feast </a:t>
            </a:r>
            <a:r>
              <a:rPr 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of Sacrifice</a:t>
            </a:r>
            <a:br>
              <a:rPr 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r>
              <a:rPr 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Sept 23, </a:t>
            </a:r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2015 </a:t>
            </a:r>
            <a:b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End </a:t>
            </a:r>
            <a:r>
              <a:rPr lang="en-US" sz="3600" b="1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of </a:t>
            </a:r>
            <a:r>
              <a:rPr lang="en-US" sz="3600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the Hajj</a:t>
            </a:r>
            <a:r>
              <a:rPr lang="en-US" sz="3600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/>
            </a:r>
            <a:br>
              <a:rPr lang="en-US" sz="3600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endParaRPr lang="en-CA" sz="3600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51</a:t>
            </a:fld>
            <a:endParaRPr lang="en-CA"/>
          </a:p>
        </p:txBody>
      </p:sp>
      <p:pic>
        <p:nvPicPr>
          <p:cNvPr id="58371" name="Picture 3" descr="http://www.liveexportshame.com/photos/best-practice-photos/egyp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3333750" cy="2924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8373" name="Picture 5" descr="Australian sheep in car trunk (Egypt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700" y="3171824"/>
            <a:ext cx="4406900" cy="3305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8370" name="Picture 2" descr="http://www.abc.net.au/reslib/201011/r674512_49348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581400"/>
            <a:ext cx="4387416" cy="2924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5638800" y="6550223"/>
            <a:ext cx="297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Source: Internet</a:t>
            </a:r>
            <a:endParaRPr lang="en-CA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80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ozcoasts.org.au/indicators/images/port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7362" y="2286000"/>
            <a:ext cx="5204267" cy="33931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0" y="6334780"/>
            <a:ext cx="6369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Keniry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Report (2003) </a:t>
            </a:r>
            <a:r>
              <a:rPr lang="en-US" sz="1400" i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Livestock Export Review  </a:t>
            </a:r>
          </a:p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Report to Australian Minister of Agriculture, Fisheries &amp; Forestry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1947" y="67799"/>
            <a:ext cx="5082053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Australia: World’s largest </a:t>
            </a:r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sheep exporter: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4.2 </a:t>
            </a:r>
            <a:r>
              <a:rPr lang="en-US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million head in </a:t>
            </a:r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2008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97.7</a:t>
            </a:r>
            <a:r>
              <a:rPr lang="en-US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% to Arabian Peninsula</a:t>
            </a:r>
            <a:endParaRPr lang="en-CA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  <a:p>
            <a:endParaRPr lang="en-CA" sz="3600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6" name="Left Arrow 5"/>
          <p:cNvSpPr/>
          <p:nvPr/>
        </p:nvSpPr>
        <p:spPr>
          <a:xfrm rot="389922">
            <a:off x="3559781" y="4233075"/>
            <a:ext cx="1004329" cy="576064"/>
          </a:xfrm>
          <a:prstGeom prst="lef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Left Arrow 6"/>
          <p:cNvSpPr/>
          <p:nvPr/>
        </p:nvSpPr>
        <p:spPr>
          <a:xfrm rot="18795413">
            <a:off x="5737055" y="5096716"/>
            <a:ext cx="860313" cy="264970"/>
          </a:xfrm>
          <a:prstGeom prst="leftArrow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Left Arrow 7"/>
          <p:cNvSpPr/>
          <p:nvPr/>
        </p:nvSpPr>
        <p:spPr>
          <a:xfrm rot="18421746">
            <a:off x="6210015" y="5461794"/>
            <a:ext cx="860313" cy="264970"/>
          </a:xfrm>
          <a:prstGeom prst="leftArrow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1627787577"/>
              </p:ext>
            </p:extLst>
          </p:nvPr>
        </p:nvGraphicFramePr>
        <p:xfrm>
          <a:off x="76200" y="1214801"/>
          <a:ext cx="3635188" cy="27858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52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5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 bwMode="auto">
          <a:xfrm>
            <a:off x="0" y="4713"/>
            <a:ext cx="9158328" cy="6506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6550223"/>
            <a:ext cx="228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Ian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MacLachlan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03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359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010400" y="6553201"/>
            <a:ext cx="2133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rgbClr val="FFFF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Ian MacLachlan</a:t>
            </a:r>
            <a:endParaRPr lang="en-CA" sz="1400" dirty="0">
              <a:solidFill>
                <a:srgbClr val="FFFFF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13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840492"/>
            <a:ext cx="441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US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Keniry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Report (2003) </a:t>
            </a:r>
            <a:r>
              <a:rPr lang="en-US" sz="1400" i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Livestock Export Review  </a:t>
            </a:r>
          </a:p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Report to Australian Minister of Agriculture, Fisheries &amp; Forestry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38800" y="548680"/>
            <a:ext cx="3253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Cattle exports</a:t>
            </a:r>
            <a:endParaRPr lang="en-CA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3835272792"/>
              </p:ext>
            </p:extLst>
          </p:nvPr>
        </p:nvGraphicFramePr>
        <p:xfrm>
          <a:off x="152400" y="152400"/>
          <a:ext cx="5288895" cy="3489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55</a:t>
            </a:fld>
            <a:endParaRPr lang="en-CA"/>
          </a:p>
        </p:txBody>
      </p:sp>
      <p:pic>
        <p:nvPicPr>
          <p:cNvPr id="10242" name="Picture 2" descr="http://www.ozcoasts.org.au/indicators/images/port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9251" y="3284984"/>
            <a:ext cx="4320733" cy="28171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Left Arrow 6"/>
          <p:cNvSpPr/>
          <p:nvPr/>
        </p:nvSpPr>
        <p:spPr>
          <a:xfrm rot="4299806">
            <a:off x="5955818" y="2696490"/>
            <a:ext cx="1055447" cy="553583"/>
          </a:xfrm>
          <a:prstGeom prst="leftArrow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Left Arrow 7"/>
          <p:cNvSpPr/>
          <p:nvPr/>
        </p:nvSpPr>
        <p:spPr>
          <a:xfrm rot="7441705">
            <a:off x="7965230" y="3595304"/>
            <a:ext cx="675146" cy="303468"/>
          </a:xfrm>
          <a:prstGeom prst="leftArrow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Left Arrow 8"/>
          <p:cNvSpPr/>
          <p:nvPr/>
        </p:nvSpPr>
        <p:spPr>
          <a:xfrm rot="691590">
            <a:off x="4600749" y="4868535"/>
            <a:ext cx="716297" cy="360040"/>
          </a:xfrm>
          <a:prstGeom prst="lef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Left Arrow 9"/>
          <p:cNvSpPr/>
          <p:nvPr/>
        </p:nvSpPr>
        <p:spPr>
          <a:xfrm rot="3087610">
            <a:off x="5656666" y="3738009"/>
            <a:ext cx="483404" cy="171496"/>
          </a:xfrm>
          <a:prstGeom prst="lef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81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622097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7467600" y="5257800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267200" y="5486400"/>
            <a:ext cx="1371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066800" y="5486400"/>
            <a:ext cx="609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60421" y="6581001"/>
            <a:ext cx="4419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Source: Press release</a:t>
            </a:r>
            <a:endParaRPr lang="en-C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86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8600" y="152400"/>
            <a:ext cx="533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Ocean Shearer </a:t>
            </a:r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– world’s largest</a:t>
            </a:r>
          </a:p>
          <a:p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16,460 cattle or ~64,000 sheep</a:t>
            </a:r>
            <a:endParaRPr lang="en-CA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6550223"/>
            <a:ext cx="220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Ian MacLachlan</a:t>
            </a:r>
            <a:endParaRPr lang="en-CA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00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48400" y="6550223"/>
            <a:ext cx="2895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rgbClr val="FFFF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Ian </a:t>
            </a:r>
            <a:r>
              <a:rPr lang="en-US" sz="1400" dirty="0" smtClean="0">
                <a:solidFill>
                  <a:srgbClr val="FFFF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MacLachlan</a:t>
            </a:r>
            <a:endParaRPr lang="en-CA" sz="1400" dirty="0">
              <a:solidFill>
                <a:srgbClr val="FFFFF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89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27" y="381000"/>
            <a:ext cx="4415935" cy="231103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778282" y="3581400"/>
            <a:ext cx="4248472" cy="236988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Port of </a:t>
            </a:r>
            <a:r>
              <a:rPr lang="en-US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Sokhna</a:t>
            </a:r>
            <a:r>
              <a:rPr lang="en-US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Egypt</a:t>
            </a:r>
          </a:p>
          <a:p>
            <a:r>
              <a:rPr lang="en-CA" sz="2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40km</a:t>
            </a:r>
            <a:r>
              <a:rPr lang="en-CA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south of Suez.</a:t>
            </a:r>
            <a:endParaRPr lang="en-US" sz="2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CA" sz="2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25,000 cattle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Pens are 50 per cent shaded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Closed system – integrated port, feedlot and …</a:t>
            </a:r>
          </a:p>
        </p:txBody>
      </p:sp>
      <p:sp>
        <p:nvSpPr>
          <p:cNvPr id="6" name="Right Arrow 5"/>
          <p:cNvSpPr/>
          <p:nvPr/>
        </p:nvSpPr>
        <p:spPr>
          <a:xfrm>
            <a:off x="562171" y="1433736"/>
            <a:ext cx="1440160" cy="288032"/>
          </a:xfrm>
          <a:prstGeom prst="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120820"/>
            <a:ext cx="4322820" cy="338438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14" y="3196075"/>
            <a:ext cx="4526762" cy="318268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59</a:t>
            </a:fld>
            <a:endParaRPr lang="en-CA"/>
          </a:p>
        </p:txBody>
      </p:sp>
      <p:sp>
        <p:nvSpPr>
          <p:cNvPr id="12" name="Right Arrow 11"/>
          <p:cNvSpPr/>
          <p:nvPr/>
        </p:nvSpPr>
        <p:spPr>
          <a:xfrm>
            <a:off x="381000" y="5410200"/>
            <a:ext cx="1008112" cy="288032"/>
          </a:xfrm>
          <a:prstGeom prst="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ight Arrow 12"/>
          <p:cNvSpPr/>
          <p:nvPr/>
        </p:nvSpPr>
        <p:spPr>
          <a:xfrm>
            <a:off x="5334000" y="1873420"/>
            <a:ext cx="1440160" cy="288032"/>
          </a:xfrm>
          <a:prstGeom prst="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0" y="6553200"/>
            <a:ext cx="43767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Google </a:t>
            </a:r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Earth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22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2" grpId="0" animBg="1"/>
      <p:bldP spid="1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197" t="26529" r="4528" b="2907"/>
          <a:stretch>
            <a:fillRect/>
          </a:stretch>
        </p:blipFill>
        <p:spPr bwMode="auto">
          <a:xfrm>
            <a:off x="0" y="304800"/>
            <a:ext cx="9144000" cy="4973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B6CC4-80E2-4C9D-88CC-CC4988B04506}" type="slidenum">
              <a:rPr lang="en-CA" smtClean="0"/>
              <a:pPr/>
              <a:t>60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-26894" y="5996226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EU-compliant abattoir</a:t>
            </a:r>
          </a:p>
          <a:p>
            <a:r>
              <a:rPr lang="en-US" sz="18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  <a:hlinkClick r:id="rId3"/>
              </a:rPr>
              <a:t>Video: ABC News  </a:t>
            </a:r>
            <a:endParaRPr lang="en-US" sz="1800" dirty="0" smtClean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Google Earth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762000" y="3217168"/>
            <a:ext cx="1440160" cy="288032"/>
          </a:xfrm>
          <a:prstGeom prst="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674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991600" cy="1143000"/>
          </a:xfrm>
        </p:spPr>
        <p:txBody>
          <a:bodyPr anchor="t"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Environmental &amp; Resource Challenges</a:t>
            </a:r>
            <a:br>
              <a:rPr 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r>
              <a:rPr lang="en-US" sz="3600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Posed by the Livestock Revolution</a:t>
            </a:r>
            <a:endParaRPr lang="en-CA" sz="3600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305800" cy="4419600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51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“Tragedy </a:t>
            </a:r>
            <a:r>
              <a:rPr lang="en-US" sz="51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the </a:t>
            </a:r>
            <a:r>
              <a:rPr lang="en-US" sz="51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Commons” </a:t>
            </a:r>
            <a:r>
              <a:rPr lang="en-US" sz="51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by Garret Hardin, </a:t>
            </a:r>
            <a:r>
              <a:rPr lang="en-US" sz="51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1968</a:t>
            </a:r>
          </a:p>
          <a:p>
            <a:pPr marL="0" indent="0">
              <a:buNone/>
            </a:pPr>
            <a:endParaRPr lang="en-US" sz="6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US" sz="6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US" sz="6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US" sz="6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US" sz="6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CA" sz="6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CA" sz="6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Individuals</a:t>
            </a:r>
            <a:r>
              <a:rPr lang="en-CA" sz="6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acting independently </a:t>
            </a:r>
            <a:r>
              <a:rPr lang="en-CA" sz="6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according </a:t>
            </a:r>
            <a:r>
              <a:rPr lang="en-CA" sz="6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each one's self-interest, behave contrary to the community’s long-term best interest by depleting a common resource.</a:t>
            </a:r>
          </a:p>
          <a:p>
            <a:pPr marL="0" indent="0">
              <a:buNone/>
            </a:pPr>
            <a:endParaRPr lang="en-CA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2" descr="http://i.ytimg.com/vi/MLirNeu-A8I/maxresdefault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0300" y="2164556"/>
            <a:ext cx="3886200" cy="237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62400" y="6477001"/>
            <a:ext cx="487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Source: Learn Liberty, Institute for Humane Studies</a:t>
            </a:r>
            <a:endParaRPr lang="en-C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340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543800" cy="1447800"/>
          </a:xfrm>
        </p:spPr>
        <p:txBody>
          <a:bodyPr anchor="t">
            <a:normAutofit fontScale="90000"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>Might there be local solutions to global challenges?</a:t>
            </a:r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  <a:t/>
            </a:r>
            <a:br>
              <a:rPr lang="en-US" dirty="0">
                <a:solidFill>
                  <a:schemeClr val="bg1"/>
                </a:solidFill>
                <a:latin typeface="Open Sans Condensed" panose="020B0806030504020204" pitchFamily="34" charset="0"/>
                <a:ea typeface="Open Sans Condensed" panose="020B0806030504020204" pitchFamily="34" charset="0"/>
                <a:cs typeface="Open Sans Condensed" panose="020B0806030504020204" pitchFamily="34" charset="0"/>
              </a:rPr>
            </a:br>
            <a:endParaRPr lang="en-CA" dirty="0">
              <a:solidFill>
                <a:schemeClr val="bg1"/>
              </a:solidFill>
              <a:latin typeface="Open Sans Condensed" panose="020B0806030504020204" pitchFamily="34" charset="0"/>
              <a:ea typeface="Open Sans Condensed" panose="020B0806030504020204" pitchFamily="34" charset="0"/>
              <a:cs typeface="Open Sans Condensed" panose="020B0806030504020204" pitchFamily="34" charset="0"/>
            </a:endParaRPr>
          </a:p>
        </p:txBody>
      </p:sp>
      <p:pic>
        <p:nvPicPr>
          <p:cNvPr id="2050" name="Picture 2" descr="http://upload.wikimedia.org/wikipedia/commons/thumb/6/65/Nobel_Prize_2009-Press_Conference_KVA-30.jpg/640px-Nobel_Prize_2009-Press_Conference_KVA-3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9800" y="2057400"/>
            <a:ext cx="2130425" cy="316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8600" y="3048000"/>
            <a:ext cx="5791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Elinor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Ostrom</a:t>
            </a:r>
            <a:r>
              <a:rPr lang="en-US" dirty="0" smtClean="0">
                <a:solidFill>
                  <a:schemeClr val="bg1"/>
                </a:solidFill>
              </a:rPr>
              <a:t>, 1933-2012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How do humans </a:t>
            </a:r>
            <a:r>
              <a:rPr lang="en-CA" dirty="0">
                <a:solidFill>
                  <a:schemeClr val="bg1"/>
                </a:solidFill>
              </a:rPr>
              <a:t>interact with ecosystems to maintain long-term sustainable </a:t>
            </a:r>
            <a:r>
              <a:rPr lang="en-CA" dirty="0" smtClean="0">
                <a:solidFill>
                  <a:schemeClr val="bg1"/>
                </a:solidFill>
              </a:rPr>
              <a:t>yields from common </a:t>
            </a:r>
            <a:r>
              <a:rPr lang="en-CA" dirty="0">
                <a:solidFill>
                  <a:schemeClr val="bg1"/>
                </a:solidFill>
              </a:rPr>
              <a:t>pool </a:t>
            </a:r>
            <a:r>
              <a:rPr lang="en-CA" dirty="0" smtClean="0">
                <a:solidFill>
                  <a:schemeClr val="bg1"/>
                </a:solidFill>
              </a:rPr>
              <a:t>resources?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8571" y="5197532"/>
            <a:ext cx="205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Source: Wikipedia</a:t>
            </a:r>
            <a:endParaRPr lang="en-CA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10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1307068"/>
            <a:ext cx="6250302" cy="45705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334780"/>
            <a:ext cx="792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</a:t>
            </a:r>
            <a:r>
              <a:rPr lang="en-CA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Elinor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CA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Ostrom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et al. Revisiting the Commons: </a:t>
            </a:r>
            <a:endParaRPr lang="en-CA" sz="14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Local 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Lessons, Global 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Challenges, </a:t>
            </a:r>
            <a:r>
              <a:rPr lang="en-CA" sz="1400" b="1" i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Science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284, 278 (1999)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7796" y="125849"/>
            <a:ext cx="45604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Farmer-managed </a:t>
            </a:r>
            <a:r>
              <a:rPr lang="en-CA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irrigation 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systems in Nepal sustain higher intensity cropping due to superior maintenance by farmers with effective social institutions, locally-crafted rules &amp; evolved norms to guide operations.  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81600" y="99536"/>
            <a:ext cx="3962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Nepalese government-owned irrigation system was professionally engineered with concrete &amp; steel </a:t>
            </a:r>
            <a:r>
              <a:rPr lang="en-CA" sz="14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headworks</a:t>
            </a:r>
            <a:r>
              <a:rPr lang="en-CA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en-CA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18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019" y="685800"/>
            <a:ext cx="595855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8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Thank You!</a:t>
            </a:r>
            <a:endParaRPr lang="en-US" sz="88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00" y="4114800"/>
            <a:ext cx="1785346" cy="24460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019" y="2132350"/>
            <a:ext cx="72932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Presentation and talk available at</a:t>
            </a:r>
          </a:p>
          <a:p>
            <a:r>
              <a:rPr lang="en-US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www.ulethbridge.ca/artsci/publicprofessor</a:t>
            </a:r>
            <a:endParaRPr lang="en-US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08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5629</TotalTime>
  <Words>1648</Words>
  <Application>Microsoft Office PowerPoint</Application>
  <PresentationFormat>On-screen Show (4:3)</PresentationFormat>
  <Paragraphs>295</Paragraphs>
  <Slides>64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66" baseType="lpstr">
      <vt:lpstr>Technic</vt:lpstr>
      <vt:lpstr>Notebook</vt:lpstr>
      <vt:lpstr>PowerPoint Presentation</vt:lpstr>
      <vt:lpstr>Agenda</vt:lpstr>
      <vt:lpstr>PowerPoint Presentation</vt:lpstr>
      <vt:lpstr>PowerPoint Presentation</vt:lpstr>
      <vt:lpstr>One dam thing after another…</vt:lpstr>
      <vt:lpstr>PowerPoint Presentation</vt:lpstr>
      <vt:lpstr>PowerPoint Presentation</vt:lpstr>
      <vt:lpstr>PowerPoint Presentation</vt:lpstr>
      <vt:lpstr>Lethbridge Stockyards, 1974</vt:lpstr>
      <vt:lpstr>Kill and Chill in Lethbridge:  Canada Packers, 1960</vt:lpstr>
      <vt:lpstr>Kill and Chill in Lethbridge: Canadian Dressed Meats &amp; Canada Packers, 1961</vt:lpstr>
      <vt:lpstr>Kill and Chill: New Concept in Meatpacking</vt:lpstr>
      <vt:lpstr>Changing Geography of Cattle Processing</vt:lpstr>
      <vt:lpstr>New Geography of Cattle Processing</vt:lpstr>
      <vt:lpstr>Lethbridge County feedlot, 25,000 head</vt:lpstr>
      <vt:lpstr>Feed Bunk Capacity</vt:lpstr>
      <vt:lpstr>PowerPoint Presentation</vt:lpstr>
      <vt:lpstr>U.S./Canadian Dollar Exchange Rate </vt:lpstr>
      <vt:lpstr>Cattle &amp; Beef Exports Peak in 2002</vt:lpstr>
      <vt:lpstr>How had things turned out by 2002?</vt:lpstr>
      <vt:lpstr>2. Black Tuesday, May 20, 2003: The BSE Crisis </vt:lpstr>
      <vt:lpstr>PowerPoint Presentation</vt:lpstr>
      <vt:lpstr>PowerPoint Presentation</vt:lpstr>
      <vt:lpstr>Alberta’s cattle inventory  was way down</vt:lpstr>
      <vt:lpstr>PowerPoint Presentation</vt:lpstr>
      <vt:lpstr>PowerPoint Presentation</vt:lpstr>
      <vt:lpstr>PowerPoint Presentation</vt:lpstr>
      <vt:lpstr>Pasture: Canada’s dominant farm land use: 29.9%</vt:lpstr>
      <vt:lpstr>and, it rained in 2004 and 2005</vt:lpstr>
      <vt:lpstr>PowerPoint Presentation</vt:lpstr>
      <vt:lpstr>2. The BSE Crisis – it could have been worse!</vt:lpstr>
      <vt:lpstr>3. Where are we now? The Big X</vt:lpstr>
      <vt:lpstr>Beef Cattle Production is More Concentrated</vt:lpstr>
      <vt:lpstr>Cattle are getting much heavier…</vt:lpstr>
      <vt:lpstr>PowerPoint Presentation</vt:lpstr>
      <vt:lpstr>In sum:</vt:lpstr>
      <vt:lpstr>Per capita meat consumption</vt:lpstr>
      <vt:lpstr>Implications of Growing Meat Consumption</vt:lpstr>
      <vt:lpstr>PowerPoint Presentation</vt:lpstr>
      <vt:lpstr>PowerPoint Presentation</vt:lpstr>
      <vt:lpstr>PowerPoint Presentation</vt:lpstr>
      <vt:lpstr>Tropical Livestock Units</vt:lpstr>
      <vt:lpstr>PowerPoint Presentation</vt:lpstr>
      <vt:lpstr>Livestock Revolution: What are the implications?</vt:lpstr>
      <vt:lpstr>Most livestock shipments are domestic</vt:lpstr>
      <vt:lpstr>Australian Livestock Exports, 1961-2008</vt:lpstr>
      <vt:lpstr>A $1.05 billion cattle export industry in 2013/14</vt:lpstr>
      <vt:lpstr>PowerPoint Presentation</vt:lpstr>
      <vt:lpstr>PowerPoint Presentation</vt:lpstr>
      <vt:lpstr>PowerPoint Presentation</vt:lpstr>
      <vt:lpstr>Eid al-Adha,  Feast of Sacrifice Sept 23, 2015  End of the Hajj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Environmental &amp; Resource Challenges Posed by the Livestock Revolution</vt:lpstr>
      <vt:lpstr>Might there be local solutions to global challenges?   </vt:lpstr>
      <vt:lpstr>PowerPoint Presentation</vt:lpstr>
      <vt:lpstr>PowerPoint Presentation</vt:lpstr>
    </vt:vector>
  </TitlesOfParts>
  <Company>University of Lethbridge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Lethbridge’s Beef Bonanza</dc:title>
  <dc:creator>Preferred Customer</dc:creator>
  <cp:lastModifiedBy>Venhuis, Cindy</cp:lastModifiedBy>
  <cp:revision>245</cp:revision>
  <cp:lastPrinted>2014-11-15T17:27:50Z</cp:lastPrinted>
  <dcterms:created xsi:type="dcterms:W3CDTF">2002-02-09T21:26:36Z</dcterms:created>
  <dcterms:modified xsi:type="dcterms:W3CDTF">2015-01-30T19:22:33Z</dcterms:modified>
</cp:coreProperties>
</file>